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796" r:id="rId2"/>
  </p:sldMasterIdLst>
  <p:sldIdLst>
    <p:sldId id="256" r:id="rId3"/>
    <p:sldId id="272" r:id="rId4"/>
    <p:sldId id="257" r:id="rId5"/>
    <p:sldId id="273" r:id="rId6"/>
    <p:sldId id="274" r:id="rId7"/>
    <p:sldId id="275" r:id="rId8"/>
    <p:sldId id="277" r:id="rId9"/>
    <p:sldId id="259" r:id="rId10"/>
    <p:sldId id="262" r:id="rId11"/>
    <p:sldId id="264" r:id="rId12"/>
    <p:sldId id="280" r:id="rId13"/>
    <p:sldId id="279" r:id="rId14"/>
    <p:sldId id="281" r:id="rId15"/>
    <p:sldId id="282" r:id="rId16"/>
    <p:sldId id="283" r:id="rId17"/>
    <p:sldId id="284" r:id="rId18"/>
    <p:sldId id="285" r:id="rId19"/>
    <p:sldId id="286" r:id="rId20"/>
    <p:sldId id="278" r:id="rId21"/>
  </p:sldIdLst>
  <p:sldSz cx="12192000"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C6D5"/>
    <a:srgbClr val="61BB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p:scale>
          <a:sx n="100" d="100"/>
          <a:sy n="100" d="100"/>
        </p:scale>
        <p:origin x="-228" y="-8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360" units="cm"/>
          <inkml:channel name="Y" type="integer" max="1872" units="cm"/>
          <inkml:channel name="T" type="integer" max="2.14748E9" units="dev"/>
        </inkml:traceFormat>
        <inkml:channelProperties>
          <inkml:channelProperty channel="X" name="resolution" value="114.28571" units="1/cm"/>
          <inkml:channelProperty channel="Y" name="resolution" value="112.77109" units="1/cm"/>
          <inkml:channelProperty channel="T" name="resolution" value="1" units="1/dev"/>
        </inkml:channelProperties>
      </inkml:inkSource>
      <inkml:timestamp xml:id="ts0" timeString="2016-05-19T08:41:41.511"/>
    </inkml:context>
    <inkml:brush xml:id="br0">
      <inkml:brushProperty name="width" value="0.05292" units="cm"/>
      <inkml:brushProperty name="height" value="0.05292" units="cm"/>
      <inkml:brushProperty name="color" value="#FF0000"/>
    </inkml:brush>
  </inkml:definitions>
  <inkml:trace contextRef="#ctx0" brushRef="#br0">50 855 0,'0'0'0,"0"0"0</inkml:trace>
</inkml:ink>
</file>

<file path=ppt/ink/ink2.xml><?xml version="1.0" encoding="utf-8"?>
<inkml:ink xmlns:inkml="http://www.w3.org/2003/InkML">
  <inkml:definitions>
    <inkml:context xml:id="ctx0">
      <inkml:inkSource xml:id="inkSrc0">
        <inkml:traceFormat>
          <inkml:channel name="X" type="integer" max="3360" units="cm"/>
          <inkml:channel name="Y" type="integer" max="1872" units="cm"/>
          <inkml:channel name="T" type="integer" max="2.14748E9" units="dev"/>
        </inkml:traceFormat>
        <inkml:channelProperties>
          <inkml:channelProperty channel="X" name="resolution" value="114.28571" units="1/cm"/>
          <inkml:channelProperty channel="Y" name="resolution" value="112.77109" units="1/cm"/>
          <inkml:channelProperty channel="T" name="resolution" value="1" units="1/dev"/>
        </inkml:channelProperties>
      </inkml:inkSource>
      <inkml:timestamp xml:id="ts0" timeString="2016-05-19T08:47:55.545"/>
    </inkml:context>
    <inkml:brush xml:id="br0">
      <inkml:brushProperty name="width" value="0.05292" units="cm"/>
      <inkml:brushProperty name="height" value="0.05292" units="cm"/>
      <inkml:brushProperty name="color" value="#FF0000"/>
    </inkml:brush>
  </inkml:definitions>
  <inkml:trace contextRef="#ctx0" brushRef="#br0">11990 3653 0,'0'0'15,"0"-20"-15,0 0 16,10-1-16,0 1 16,0 0-1,1-11-15,29-30 16,0 10-16,21 0 16,50-40-16,-51 40 15,11 20 1,-11 11-16,1 10 15,-21 10-15,0 10 16,-9 20-16,-1 21 16,-10 10-16,-20 11 15,0-1 1,-20 41-16,10-51 16,0-21-16,-31 32 15,-19-11-15,-31-31 16,31-9-1,19-11-15,-9 0 16,-31 0-16,21-20 16,9 0-16,11-11 15,10-9 1,-1-1-16,11-9 16,10-21-16,0 0 15,10 0-15,0 20 16,0 10-1,0 11-15,0 0 16,0 9-16,10 11 16,0 0-16,0 0 15,-10 0 1,0 0-16,10 11 16,1 19-16,-1 31 15,0 10-15,0-20 16,0 10-1,20 31-15,0-11 16,-9-20-16,-1-10 16,-10 0-16,-10 10 15,10-30 1,0 9-16,0-9 16,-10-31-16</inkml:trace>
  <inkml:trace contextRef="#ctx0" brushRef="#br0" timeOffset="782.3305">11093 3368 0,'0'0'0,"-10"-10"15,0 0-15,10 10 16,0 0-16,0 0 16,0 0-1,10-10-15,10 0 16,20-1-16,0 1 15,11 10 1,30 21-16,-31-1 16,-20-10-16,-10 21 15,-10 9-15,-10 11 16,0 21-16,-10 9 16,-20-30-1,0 0-15,-10 0 16,9-11-16,11-9 15,10-1-15,-20 1 16,0-1 0,-1-9-16,11-11 15,10-10-15,-10-10 16,0-11-16,10-9 16,20-52-1,0 11-15,0 20 16,-10 51-16</inkml:trace>
  <inkml:trace contextRef="#ctx0" brushRef="#br0" timeOffset="1395.1662">13321 3725 0,'0'0'0,"-10"0"16,-20 0-16,10 0 16,-10 0-1,-11 0-15,-9-11 16,-1 1-16,1-10 16,-21-31-16,21 20 15,20-9 1,10-11-16,9 0 15,11-10-15,11-10 16,19-1-16,0 22 16,-10 9-1,-10 10-15,0 11 16,0 10-16,1 0 16,-1-1-16,-10 1 15,0 0 1,10 10-16,0 10 15,0 0-15,0 21 16,-10 20-16,0-10 16,0-11-1,0-10-15,0 1 16,0-11-16,0 0 16,-10 0-16,10 0 15,0-10 1</inkml:trace>
  <inkml:trace contextRef="#ctx0" brushRef="#br0" timeOffset="2079.2105">13452 3104 0,'0'0'0,"0"0"16,0 0-16,0 0 15,0 0-15,11 0 16,-1 10-1,0 31-15,0-1 16,0-9-16,-10-11 16,10 11-16,0 9 15,-10 11 1,0-10-16,0-10 16,0-11-16,0-10 15,0-10 1,0 0-16,0 0 15,0 0-15,20-20 16,0-21-16,11-10 16,-1-10-16,0 0 15,0 20 1,1 1-16,-1 9 16,0 11-16,-10-1 15,11 1-15,-11 10 16,0 0-1,0 0-15,-10 10 16,0 10-16,0 10 16,10 21-16,1 20 15,-11-20 1,0-11-16,30 31 16,-10 0-16,-9-10 15,-1 0-15,0-10 16,0-11-1,0 1-15,0-1 16,-9-9-16,-1-11 16,-10-10-16</inkml:trace>
  <inkml:trace contextRef="#ctx0" brushRef="#br0" timeOffset="2667.5137">15489 2951 0,'0'0'0,"0"0"15,0 0-15,0 0 16,0 0-16,0 0 15</inkml:trace>
  <inkml:trace contextRef="#ctx0" brushRef="#br0" timeOffset="2926.1473">15005 3429 0,'0'0'0,"0"0"15,0 0-15,0 0 16,0 0-16,0 0 16,0 0-1,31 0-15,49 0 16,-9 0-16,-31 0 15,-9 0-15,29 11 16,1-1 0,-11 10-16,-10 0 15,-9 1-15,-11 9 16,-10 11-16,-20 20 16,10-20-1,0-11-15,0-9 16,0-1-16,-10 11 15,10-31-15</inkml:trace>
  <inkml:trace contextRef="#ctx0" brushRef="#br0" timeOffset="3546.4511">15822 3287 0,'0'0'16,"0"0"-16,0 0 15,0 0-15,0 0 16,10 0-16,0 0 16,0 0-16,1 0 15,-1 0 1,10 0-16,20-10 15,1 0-15,-1-1 16,10 11-16,11 0 16,-11 0-1,-9 11-15,-11 9 16,0 0-16,-10-10 16,0 1-16,-10-1 15,1 0 1,-1 0-16,0-10 15,0 0-15,0 0 16,-10 10-16,10 1 16,-10 19-1,-10 1-15,0-1 16,-10 1-16,-1-11 16,21-20-16,-201 183 15,201-183 1,0 0-16,0 0 15,-20-41-15,-1 11 16,11 10-16,0-1 16,0 1-16,0 0 15,0-1 1,0 1-16,10 10 16,0-1-16,-10-9 15,10 0-15,0-1 16,0 11-1,0 10-15</inkml:trace>
  <inkml:trace contextRef="#ctx0" brushRef="#br0" timeOffset="4043.4814">15005 3043 0,'0'0'15</inkml:trace>
  <inkml:trace contextRef="#ctx0" brushRef="#br0" timeOffset="4772.4115">15661 2900 0,'0'0'15,"0"0"-15,0 0 16,0 0-16,0 0 16,0 0-1,-10 0-15,0 0 16,0 0-16,0 0 15,-1 0-15,1 0 16,0 0 0,0 0-16,0 10 15,-40 31-15,-1 0 16,-9 0-16,-11 9 16,1 22-1,19-21-15,21-21 16,10 1-16,0-11 15,10-10 1,-1 0-16,1 11 16,0-1-16,10 21 15,10-11-15,11 1 16,9-1-16,10 1 16,0-1-1,-9-9-15,-1-11 16,10 10-16,11 1 15,-11-1-15,0 0 16,-9 1 0,-1-1-16,0 0 15,-10 11-15,-10-11 16,0 11-16,-10-21 16,-10 20-1,0 1-15,-10 10 16,0 10-16,-10-11 15,-11 1-15,1 0 16,0-11 0,-51 31-16,41-20 15,9-10-15,11-11 16,10 0-16,0-10 16,10 1-1,-1-1-15,11-10 16</inkml:trace>
  <inkml:trace contextRef="#ctx0" brushRef="#br0" timeOffset="5474.3167">15883 3440 0,'0'0'15,"0"0"-15,0 0 16,0 0-16,0 0 15,0 0-15,10 0 16,10-21 0,30-19-16,11-1 15,30 0-15,-31 0 16,-19 21-16,-1 10 16,0 10-16,11 0 15,-11 10 1,0 10-16,-9 11 15,-11-11-15,0 11 16,0 10-16,-10 9 16,0 1-1,-30 51-15,10-41 16,0-20-16,10-11 16,0-9-16,-30 19 15,-11-9 1,1-11-16,-41 1 15,31-11-15,10 0 16,9 0-16,11-10 16,0-10-1,0-10-15,0-1 16,-1-40-16,1 10 16,10 11-16,0 9 15,0 11 1,0-11-16,10-20 15,10 11-15,0 9 16,10 1-16,-10 9 16,0 1-16,1 10 15,-11 10 1</inkml:trace>
  <inkml:trace contextRef="#ctx0" brushRef="#br0" timeOffset="6563.3598">16881 3297 0,'0'0'16,"0"0"-16,0 0 15,0 0-15,0 0 16,0 0 0,0 0-16,51-122 15,-51 122-15,0 0 16,0 0-16,0 0 15,0 0-15,0 0 16,0 0 0,0 0-16,0 0 15,0 0-15,0 0 16,0 0-16,0 0 16,0 0-1,0 0-15,0 0 16,0 0-16,0 0 15,0 0-15,0 0 16,0 0 0,0 20-16,0 11 15,0-11-15,0 1 16,0-1-16,0 0 16,10 31-16,20 10 15,0 0 1,0 0-16,1-10 15,-1-10-15,20 20 16,-9-20-16,-11-11 16,-10-9-1,0-11-15,-10-10 16,0-10-16,11-31 16,-1-10-16,-10 20 15,0-9 1,10-42-16,-10 1 15,0-41-15,0 51 16,-10 20-16,0 20 16,0 1-1,0 9-15,0 1 16,0 10-16,0 0 16,0-1-16,0 1 15,0 0 1,0 10-16,0 0 15,0 0-15,10 10 16,11 21-16,-1 30 16,0-20-1,10 20-15,0 10 16,1 0-16,-1-10 16,-10-10-16,0 0 15,21 20-15,-11-30 16,-10-11-1,0 1-15,-20-21 16,0-10-16</inkml:trace>
  <inkml:trace contextRef="#ctx0" brushRef="#br0" timeOffset="7140.6274">17890 2982 0,'0'0'0,"0"0"16,0 0 0,0 0-16,0 0 15,0 0-15,0 0 16,0 0-16,0 0 15,0 0 1,0 0-16,0 10 16,0 10-16,0 31 15,0 20-15,0-30 16,10-10 0,20 40-16,0-10 15,0 0-15,-9-10 16,-1-11-16,0-9 15,-10-11-15,0 1 16,0-1 0,0-10-16,-10 0 15,0-10-15,0 0 16,0 0 0,10-10-16,0-20 15,11-21-15,9-10 16,20-61-16,-20 50 15,-9 22 1,-1-12-16,0-19 16,-10 20-16,0 10 15,0 0-15,0 0 16,0 21 0,0 9-16,1 11 15,-11 10-15</inkml:trace>
  <inkml:trace contextRef="#ctx0" brushRef="#br0" timeOffset="7739.7492">18777 2748 0,'0'0'15,"0"0"-15,0 0 16,0 0-16,0 0 16,0 0-16,-10 10 15,0 10 1,-10 0-16,-1 11 16,-9 0-16,10-1 15,0 1-15,0-1 16,10 1-1,0-1-15,10 1 16,0-1-16,10 1 16,0-11-16,0 0 15,30 21 1,-20-10-16,0-11 16,-9-10-16,19-10 15,0 10-15,10 1 16,-9-1-16,-1 0 15,0 0 1,-10-10-16,0 0 16,1 10-16,-11-10 15,0 0-15,0 0 16,-10 0 0</inkml:trace>
  <inkml:trace contextRef="#ctx0" brushRef="#br0" timeOffset="8359.8542">19836 3206 0,'0'0'0,"0"0"15,0 0-15,0 0 16,0 0-16,0 0 16,-10 0-1,-21 0-15,-9 0 16,-10-11-16,-11-9 15,21 0-15,10-1 16,-11 1 0,-9-11-16,-1 21 15,1-10-15,10-11 16,9 1 0,11-11-16,10 11 15,10-11-15,10-20 16,0 10-16,0 10 15,0 11-15,1-1 16,-1 11 0,10 10-16,0-1 15,0 11-15,-10 0 16,0 0-16,0 0 16,1 0-1,-11 0-15,0 0 16,0 11-16,-11 19 15,1 11-15,0-11 16,0-9 0,10-1-16,-10 0 15,-20 21-15,0-10 16,30-31-16</inkml:trace>
  <inkml:trace contextRef="#ctx0" brushRef="#br0" timeOffset="11794.4947">9036 4233 0,'0'0'16,"0"0"-16,0 0 15,0 0-15,0 0 16,0 0-16,0 0 16,0 0-1,0 0-15,0 0 16,0 0-16,0 0 16,0 0-16,0-10 15,20-10-15,0-1 16,0-9-1,0-1-15,31 1 16,29-1-16,11 1 16,-20-1-1,-31 1-15,-10 9 16,0 1-16,31-10 16,-11-1-16,-19 11 15,-1 9-15,0 1 16,-10 0-1,1 0-15,-1 0 16,0 0-16,0-1 16,0 1-16,0 0 15,-10 10 1,1 0-16,-1 0 16,0 0-16,0 0 15,0 0-15,-10 0 16,0 0-1,0 0-15</inkml:trace>
  <inkml:trace contextRef="#ctx0" brushRef="#br0" timeOffset="12345.3218">9862 3124 0,'0'0'16,"0"0"-16,0 0 15,0 0-15,0 0 16,0 0-16,0 0 15,0 0 1,0 0-16,11 0 16,-1 0-16,10 0 15,10 0-15,10 10 16,21 0 0,9 1-16,-9 9 15,-11-10-15,11 11 16,20 9-16,-31-10 15,-10 11 1,-9-11-16,-11-10 16,0 1-16,-10-1 15,0 10-15,0 21 16,-10 0 0,-10-1-16,-10 11 15,-61 51-15,31-41 16,20-30-16,9-1 15,-9-10 1,-30 41-16,19-20 16,11-10-16,10-1 15,20-30-15</inkml:trace>
  <inkml:trace contextRef="#ctx0" brushRef="#br0" timeOffset="59091.1963">21278 3328 0,'0'0'15,"0"0"1,10 0-16,0 0 16,10-11-16,0 11 15,1 0-15,-1 0 16,0 0-16,0-10 16,0 10-1,-10 0-15,0 0 16,0 0-16,1 0 15,-11 0-15,0 0 16,0 0 0,0 0-16,-21 0 15,1 0-15,10 0 16,-30-10-16,-1 0 16,1 10-1,10 0-15,0 0 16,9 0-16,1 0 15,10 0-15,0 0 16,0 0-16,0 0 16,10 0-1,0 0-15,0 0 16,10 0-16,0 10 16,0 0-1,0 0-15,31 1 16,9-1-16,41 10 15,-21-10-15,-29 1 16,-1-1-16,41 0 16,-1 0-1,21 0-15,-10-10 16,-31 0-16,-19 0 16,-11 0-16,-10 0 15,0 0 1,-9 0-16,-1 0 15,-10 0-15,0 0 16,0 0-16,-21 0 16,-9 0-1,-10 0-15,10 0 16,9 0-16,1 0 16,0 0-16,-10 0 15,0 0 1,-11 10-16,11 1 15,0-11-15,10 0 16,9 0-16,1 0 16,0 0-1,10 0-15</inkml:trace>
  <inkml:trace contextRef="#ctx0" brushRef="#br0" timeOffset="60252.3695">22831 3216 0,'0'0'0,"0"0"15,0 0 1,0 0-16,0 0 16,0 0-16,0 0 15,0 0-15,10 0 16,0 10 0,10 10-16,41 21 15,-21-21-15,0 11 16,-9 20-16,-1 0 15,0-11 1,-10 1-16,-10 0 16,0-11-16,1-9 15,-1-11-15,0 0 16,-10-10-16,0-10 16,10-11-1,0 11-15,20-30 16,0-11-16,1 10 15,-11 0 1,0 11-16,0-1 16,0 11-16,-10-1 15,0 11-15,11 0 16,-1 10-16,20 20 16,-10-9-1,-9-1-15,-1 0 16,0 0-16,20 41 15,-10-10-15,1-1 16,-11-9-16,0 0 16,-10-11-1,10 0-15,-10-10 16,0 1-16,1-11 16,-1 0-1,0 0-15,0-21 16,10 1-16,0-21 15,10-10-15,1 11 16,-1-1-16,0 0 16,21-30-1,-21 10-15,-10 20 16,0 11-16,-10 9 16,-10 21-16</inkml:trace>
  <inkml:trace contextRef="#ctx0" brushRef="#br0" timeOffset="60818.1163">24908 3806 0,'0'0'0,"0"0"16,0 0-16,0 0 15,-10 0-15,-20 10 16,10-10 0,0 0-16,-21-10 15,-9-10-15,-1-1 16,1 1-1,10-11-15,-11-20 16,21 21-16,10-11 16,10-10-16,10-10 15,10 0-15,30-41 16,-20 31 0,0 31-16,-10 9 15,1 11-15,-1-1 16,0 1-16,0 10 15,10 10-15,0 0 16,0 10 0,-10 0-16,1 0 15,-11 21-15,-11 10 16,11-11-16,-10-10 16,-20 31-1,-10-10-15,-1 0 16,1-11-16,10-9 15,0-1-15,9-10 16,21-10 0</inkml:trace>
  <inkml:trace contextRef="#ctx0" brushRef="#br0" timeOffset="61188.8971">25150 2463 0,'0'0'15,"0"0"-15,0 0 16,0 0-16,0 0 16,0 0-16,0 0 15,0 0 1,0 20-16,0 21 15,0 30-15,0-10 16,0-20-16,0 30 16,0 51-1,0 21-15,0-62 16,0-20-16,0 10 16,0 21-16,0-21 15,0 31 1,0-31-16,0-10 15,0-20-15,0-21 16,0-20-16</inkml:trace>
  <inkml:trace contextRef="#ctx0" brushRef="#br0" timeOffset="61639.8428">25150 3216 0,'0'0'15,"0"0"1,0 0-16,0 0 16,10 0-16,10 0 15,11 0-15,-1 10 16,51 20-16,-31-9 15,-20-1 1,1 0-16,-11-9 16,0-1-16,-10 0 15,0 0-15,0 0 16,0 11 0,10 19-16,-20 1 15,0-10-15,-10-1 16,-10 1-16,0-1 15,0 1 1,0-11-16,10 0 16,-1-9-16,1-1 15,0 0-15,10-10 16,0 10 0,0 0-16,0-10 15,0 0-15</inkml:trace>
  <inkml:trace contextRef="#ctx0" brushRef="#br0" timeOffset="62593.9186">26522 2717 0,'0'0'16,"0"0"-16,0 0 16,0 0-16,0 0 15,20 0 1,0 0-16,10 0 16,11 0-16,-1 10 15,41 31-15,-21-11 16,-20-9-1,-9-1-15,-11-10 16,0 11-16,0 19 16,-10 1-16,-10 0 15,0-11-15,-10 1 16,0-1 0,-10 1-16,0-11 15,-31 21-15,11-10 16,20-21-16,0-10 15,0 0 1,-1 0-16,1-10 16,10-1-16,0-9 15,0 0-15,0-1 16,0 1 0,10 0-16,20-31 15,-10 10-15,0 10 16,0 1-16,0 10 15,0-1 1,0 11-16,1 0 16,-1 0-16,0 10 15,30 10-15,0 0 16,-9 0 0,-11-10-16,0 10 15,0 1-15,20 29 16,1 11-16,-21 31 15,0-21 1,-10-21-16,20 21 16,1-10-16,-11-10 15,-20-41-15</inkml:trace>
  <inkml:trace contextRef="#ctx0" brushRef="#br0" timeOffset="63356.3878">27732 2697 0,'0'0'0,"0"0"16,10 0-1,10 0-15,20 0 16,1 0-16,-1 0 16,0 10-16,11 0 15,-11 0-15,-10 11 16,1-1-1,-1 10-15,-10 1 16,0 10-16,-10-1 16,-10 1-16,-10 0 15,-10 20 1,10-10-16,-20-21 16,-11 1-16,1-11 15,-10 1-15,-1-11 16,-9-10-16,19-10 15,11-11 1,0 1-16,10-1 16,-11 1-16,1 0 15,10-1-15,0 11 16,0 0 0,-11-20-16,1-1 15,10 11-15,10-1 16,0 1-16,0 10 15,0 0 1,0-1-16,10 11 16,0 0-16,0 0 15,0 0 1,10 0-16,-10 31 16,10 10-16,0 40 15,0-10-15,0-30 16,0 20-16,0 41 15,-10 20 1,0-20-16,0-41 16,0-21-16,0-9 15,0 10-15,0-41 16</inkml:trace>
  <inkml:trace contextRef="#ctx0" brushRef="#br0" timeOffset="64173.3843">28528 2829 0,'0'0'0,"0"0"15,0 0 1,0 0-16,11 0 16,-1-10-16,10 0 15,10-1-15,10 1 16,1 0-16,-1 10 16,0 10-1,-9 0-15,-1 1 16,-10-1-16,0 0 15,-10 0-15,0 0 16,0 11 0,1 9-16,-11 11 15,-11 0-15,-9-1 16,-10 1-16,-41 30 16,31-30-1,10-10-15,0-1 16,-21-20-16,11 0 15,0-10-15,9 0 16,1 0 0,10 0-16,0 0 15,10-10-15,0 0 16,-1-10-16,1-11 16,10 1-1,-10-11-15,0 0 16,0 11-16,10-1 15,0 11-15,0-1 16,0 11 0,0 0-16,0 0 15,0 0-15,0 0 16,0-1-16,0 11 16,0 0-1,0 0-15,0 0 16,0 11-16,0 19 15,0 11-15,30 40 16,-9-20 0,-11-20-16,0 0 15,-10 40-15,0 1 16,0-11-16,10 41 16,-10-51-1,0-21-15,-20 42 16,10-11-16,-1-10 15,11-61-15</inkml:trace>
  <inkml:trace contextRef="#ctx0" brushRef="#br0" timeOffset="65205.6685">29497 3684 0,'0'0'0,"0"-10"15,0-1-15,0 1 16,0 0-16,0 0 15,0 10 1</inkml:trace>
  <inkml:trace contextRef="#ctx0" brushRef="#br0" timeOffset="66611.9611">29386 3674 0,'0'0'0,"0"0"15,10-11-15,0-9 16,0 0 0,0-1-16,0 1 15,20 10-15,11 0 16,-1 0-16,41-11 15,-21 1 1,-20 10-16,-9-1 16,-11 1-16,0 10 15,-10 0-15,0 0 16,0 0 0,-10 0-16,-10 0 15,-20 0-15,-10-10 16,9 10-16,1 0 15,-30 20 1,-1 1-16,21-11 16,10 0-16,-1 0 15,11 1-15,0-1 16,10-10-16,0 0 16,10 0-1,0 0-15,0 0 16,10 0-16,0-10 15,10-1-15,10 11 16,1 0 0,-1 0-16,-10 0 15,0 0-15,-10-10 16,-10 10-16</inkml:trace>
  <inkml:trace contextRef="#ctx0" brushRef="#br0" timeOffset="68700.2133">30535 2849 0,'0'0'0,"0"0"15,0 0-15,0 0 16,0 0-1,0 0-15,0 0 16,0 11-16,0-1 16,0-10-16,0 0 15,0 0 1,0 0-16,-20 20 16,-10 0-16,10 11 15,-1-1-15,1-9 16,10-1-1,10-10-15,0 11 16,0-11-16,0 0 16,0 0-16,10 0 15,0 1-15,11 9 16,-1 0 0,10 1-16,0-1 15,0 0-15,1-9 16,-1-1-16,30 30 15,-19-9 1,-11-11-16,-10-10 16,0 1-16,-10-1 15,1 0-15,-1 0 16,0-10-16,0 0 16,0 0-1,-10 0-15,0 10 16,0 21-16,0-1 15,-10 1-15,0-1 16,-10 1 0,-1 0-16,1-1 15,0 1-15,0-11 16,0 0-16,0 1 16,-21 19-1,11-9-15,10-11 16,0 1-16,10-11 15,-1 0-15,1-10 16,0 0 0,10 0-16</inkml:trace>
  <inkml:trace contextRef="#ctx0" brushRef="#br0" timeOffset="71733.8194">31907 2463 0,'0'0'16,"0"0"-16,0 0 15,0 0-15,0 0 16,0 0 0,0 0-16,0 10 15,0 10-15,0 11 16,0 50-16,0-20 15,0-20 1,0 0-16,0 30 16,0 0-16,0-10 15,0 31-15,0-21 16,0-20 0,0-10-16,0-11 15,0-10-15,0 1 16,0-11-16,0 0 15,0-10-15,0 0 16,0-10 0,0-41-16,0 10 15,10 11-15,0 9 16,20-19-16,-10-1 16,0 11-16,-9 9 15,-1 1 1,0 10-16,0-1 15,-10 11-15,0 0 16,10 0 0,0 0-16,0 11 15,0 9-15,0 0 16,0 11-16,0-1 16,0 1-16,1-1 15,-11 1 1,0-11-16,0 1 15,0-11-15,0 0 16,0-10-16,0 0 16,0 0-1,10 0-15,0-10 16,30-31-16,-10 11 16,-10-1-16,1 11 15,-11 10 1,0-1-16,0 1 15,0 0-15,0 0 16,-10 0-16,0 0 16,0 10-1,0 0-15,0 0 16,0 0-16,0 0 16,0 0-16,20 10 15,-10 0-15,10 10 16,-20 31-1,0 0-15,0-20 16,0-1-16,0-10 16,0 1-1,11 9-15,-1-9 16,-10-21-16</inkml:trace>
  <inkml:trace contextRef="#ctx0" brushRef="#br0" timeOffset="72478.1888">32734 2778 0,'0'0'0,"10"0"16,0 0-16,0 0 16,0 0-16,10 0 15,0 0-15,0 0 16,1 0 0,-1 0-16,0 0 15,0 0-15,0 0 16,-20 0-16,31 10 15,-21 11 1,-10-11-16,20 0 16,-10 10-16,0 11 15,-10-1-15,0 1 16,-10-1 0,0 1-16,-10 0 15,20-1-15,-10-10 16,-1 1-16,-9-11 15,20 0 1,-10-10-16,0 0 16,0 0-16,-10-10 15,0 0-15,0-21 16,-1 1 0,1-1-16,0 1 15,10-1-15,0 11 16,0-1-16,0 11 15,0 0 1,0 0-16,-1 0 16,11 10-16,0 0 15,0 0-15,0 0 16,0 0-16,-10 10 16,0 20-1,0 11-15,0 41 16,0-1-16,0 0 15,0 11-15,0-11 16,10 1 0,0-11-16,0 10 15,0-30-15,0-51 16</inkml:trace>
  <inkml:trace contextRef="#ctx0" brushRef="#br0" timeOffset="73027.5851">33530 2076 0,'0'0'0,"0"0"0,0 0 0,0 0 0,0 0 0,0 0 0,0 0 0,0 0 0,0 0 0,0 0 0,0 0 0,0 0 0,0 0 0,0 0 0,0 0 0,0 10 0,-10 21 0,-10 9 0,-20 62 0,30-61 0,-21-11 0,21 62 0,-20 0 0,30 91 0,0-122 15,0-31-15,-40 72 16,30-21-16,-1-19 16,-9-12-16,20 1 15,-10-10-15,-20 122 16</inkml:trace>
  <inkml:trace contextRef="#ctx0" brushRef="#br0" timeOffset="74275.3428">33076 4417 0,'0'0'0,"0"0"16,-20 0-16,0 0 15,0 0 1,20 0-16,-10 0 15,0 0-15,-10 0 16,20-21-16,-10-20 16,-1-9-16,-9-22 15,20 21 1,20 21-16,1-11 16,-1 11-16,-10 9 15,0 1-15,10 0 16,-10-1-1,0 11-15,-10 0 16,20 0-16,-9 0 16,-1-1-16,-10 11 15,20 0 1,-10 0-16,0 0 16,-10 0-16,0 0 15,0 0-15,0 0 16,0 11-16,0-1 15,0 10 1,0 11-16,-10-1 16,0 1-16,-10-1 15,10 11 1,-21 0-16,-9-11 16,30-9-16,0-1 15,-10-10-15,20-10 16</inkml:trace>
  <inkml:trace contextRef="#ctx0" brushRef="#br0" timeOffset="74685.0867">31423 3063 0,'0'0'15,"0"0"-15,0 0 16,0 0-16,0 0 15,0 0-15,0 0 16</inkml:trace>
  <inkml:trace contextRef="#ctx0" brushRef="#br0" timeOffset="75220.9478">31423 2951 0,'0'0'0,"0"0"16,0 0-1,0 0-15,0 0 16,0 0-16,0 0 16,0 0-16,0 0 15,0 0 1,0 0-16,0 0 16,0 0-16,0 0 15,0 0-15,0 0 16,0 0-1,0 0-15,0 0 16,0 0-16,0 0 16,0 0-16,0 0 15,0 0-15,0 0 16,0 0 0,0 0-16,0 0 15,0 0-15,0 0 16,0 0-16,0 0 15,0 0 1,0 0-16,0 0 16,0 0-16,0 0 15,0 0-15,0 10 16,0 11 0,0 30-16,0 20 15,0-20-15,0-11 16,0 1-16,10 30 15,-10-10 1,20-10-16,-10-10 16,0-11-16,0-9 15,-10-21-15</inkml:trace>
  <inkml:trace contextRef="#ctx0" brushRef="#br0" timeOffset="75617.6888">31342 2463 0,'0'0'15,"0"0"-15,0 0 16,0 0-16,0 0 16,0 0-16,0 0 15,0 0 1,0 0-16,0 0 15,0 0-15,0 0 16,0 0-16,0 0 16,0 0-1,0 0-15,0 0 16,0 0-16,0 0 16</inkml:trace>
  <inkml:trace contextRef="#ctx0" brushRef="#br0" timeOffset="77150.2796">29970 5383 0,'0'0'16,"0"0"-16,0 0 15,0 0-15,11-20 16,9 0-16,0-1 16,10 1-1,0-1-15,1 1 16,-1 0-16,-10 10 16,0-1-16,0 1 15,-9 10 1,-1 0-16,0 0 15,20 21-15,-10-1 16,-10-10-16,0 0 16,0 0-1,-10 21-15,-10 10 16,0-1-16,0 1 16,-10 0-16,0 0 15,-31 30-15,11-20 16,10-21-1,10-9-15,10-1 16,-1 0-16,1-10 16,0 1-1,-20-11-15,0 0 16,-1-11-16,11 1 16,-10-10-16,10-11 15,-10-9 1,9-1-16,1 10 15,0 1-15,10-1 16,0 11-16,0 0 16,0 9-16,10 1 15,0 0 1,0 0-16,0 10 16,0 0-16,0 0 15,0 0-15,0 0 16,0 10-16,0 10 15,0 21 1,20 30-16,-10 11 16,-10 9-16,10-9 15,0-1-15,20 21 16,-19-41 0,-1-20-16,-10 20 15,0-20-15,0-41 16</inkml:trace>
  <inkml:trace contextRef="#ctx0" brushRef="#br0" timeOffset="77673.3943">30041 5872 0,'0'0'0,"0"0"15,0 0-15,0 0 16,0 0 0,0 0-16,0 0 15,0 0-15,10 0 16,0 0-16,0 10 15,0 10-15,1 1 16,9 9 0,0 1-16,-10-1 15,10 11-15,-10 0 16,0-1-16,0 1 16,0-10-1,1-1-15,-1-10 16,-10 1-16,0-11 15,0 0-15,0-10 16,0 0 0,0 0-16,10-10 15,10-21-15,20-40 16,-10 20-16,-9 11 16,39-52-1,1-10-15,-11 21 16,0 20-16,1 10 15,-51 51-15</inkml:trace>
  <inkml:trace contextRef="#ctx0" brushRef="#br0" timeOffset="78168.0331">30707 6258 0,'0'0'16,"0"0"-16,0-10 15,0 0-15,10-10 16,30-31-1,-10 0-15,-10 20 16,1 1-16,-11 10 16,0 9-16,0 1 15,0 0 1,0 0-16,10 10 16,0 0-16,-9 0 15,-1 10-15,0 0 16,0 0-1,0 1-15,-10-1 16,0 30-16,0 1 16,0-10-16,0-11 15,0 0 1,-20-9-16,0-1 16,-1 0-16,1-10 15,10 0-15,0 0 16,0 0-16,10 0 15</inkml:trace>
  <inkml:trace contextRef="#ctx0" brushRef="#br0" timeOffset="78690.6762">31402 5668 0,'0'0'0,"0"0"15,0 0-15,0 0 16,0 0-16,0 0 15,0 10-15,0 11 16,0-11 0,0 0-16,0 0 15,11 31-15,9 10 16,10 20-16,-10 0 16,0 11-1,0-11-15,1 0 16,-11 0-16,0-10 15,-10 1-15,-30 39 16,9-40-16,11-20 16,0-10-1,-40 30-15,9-21 16,-9 1-16,-10-21 16,-1-9-16,21-1 15,9 0 1,11-10-16,-10-31 15,-10-60-15,20 40 16,20 51-16</inkml:trace>
  <inkml:trace contextRef="#ctx0" brushRef="#br0" timeOffset="78965.145">31372 5383 0,'0'0'15,"0"0"1,-10 0-16,10 0 16,-10 0-16,0 0 15,10 0-15,0 0 16,0 0-1,0 0-15,0 0 16,0 0-16,0 0 16,0 0-16,0 0 15</inkml:trace>
  <inkml:trace contextRef="#ctx0" brushRef="#br0" timeOffset="79580.9825">32088 6126 0,'0'0'0,"0"0"16,-10 0-16,0 0 15,0 0 1,-10-20-16,10-1 15,0-9-15,0 10 16,-1 9-16,1-9 16,0-11-1,0-19-15,10-1 16,10 0-16,0 0 16,11 0-16,-1 10 15,0-10 1,0 21-16,-10 10 15,0 9-15,0 1 16,0 10-16,0 0 16,1 0-16,-1 0 15,-10 10 1,0 1-16,0-1 16,0 10-16,-10 11 15,-11-1-15,1 1 16,0-11-1,0-10-15,10 0 16,0 1-16,0-1 16,10-10-16</inkml:trace>
  <inkml:trace contextRef="#ctx0" brushRef="#br0" timeOffset="80421.0319">32391 5607 0,'0'0'0,"0"0"16,0 0 0,0 0-16,0 0 15,0 0-15,0 0 16,0 0-16,0 31 15,0-1 1,0-9-16,0-1 16,0-10-16,0 0 15,0 11-15,-10 19 16,10-9 0,0-1-16,0-9 15,0-1-15,0 0 16,0-9-16,10-1 15,0 0 1,0 0-16,0-10 16,0 0-16,0 0 15,0-10-15,10 0 16,1-11-16,-1-9 16,10-1-1,0-9-15,0-1 16,1-10-16,19-20 15,-20 30-15,-9 11 16,-1 9 0,-10-9-16,10-21 15,0-10-15,-10 10 16,0-20-16,0 10 16,1 10-1,-11 20-15,0 1 16,0 9-16,0 1 15,0 10-15,0 0 16,0-1 0,0 1-16,0 0 15,0 0-15,0 10 16,0 0-16,0 10 16,0 0-16,10 51 15,-10-20 1,0-10-16,0 9 15,-10 31-15,10-9 16,0-1-16,10 20 16,-10-10-1,0-20-15,0-20 16,0-1-16,0-9 16,0-1-16,0-10 15,0 0 1,0 0-16,0 1 15,0-11-15</inkml:trace>
  <inkml:trace contextRef="#ctx0" brushRef="#br0" timeOffset="80711.5153">33076 5220 0,'0'0'16,"-20"0"-16,10 11 15,0-11-15,-10 10 16,20 0 0,-40-10-16,-1 10 15,1 0-15,0 0 16,9 1-16,1-11 15,0 0 1,0 0-16,9 0 16,1 0-16,20 0 15</inkml:trace>
  <inkml:trace contextRef="#ctx0" brushRef="#br0" timeOffset="81639.8217">32391 5383 0,'0'0'0,"0"0"16,0 0-16,0 0 15,0 0-15,0 0 16,0 0-1,0 0-15,0 0 16,0 0-16,0 0 16,0 0-16,0 0 15,0 0-15,0 0 16,0 0 0,0 0-16,0 0 15,0 0-15,0 0 16,0 0-16,0 0 15,0 0 1,0 21-16,0-1 16,0 10-16,0 1 15,0 20-15,0 0 16,-10-11-16,0-9 16,-1-11-1,-9 11-15,10-11 16,0 1-16,0-1 15,10-20-15,0 0 16,0 10 0,0 0-16,0-10 15,0 0-15,0 0 16,0 0-16,0 0 16,30 10-1,-30-10-15</inkml:trace>
  <inkml:trace contextRef="#ctx0" brushRef="#br0" timeOffset="83453.9049">33359 5383 0,'0'0'0,"0"0"0,0 0 0,0 0 0,0 0 0,0 0 0,0 0 0,0 0 0,0 0 0,0 0 0,0 0 0,0 0 0,-30 31 0,-1 9 0,-9-9 0,30 0 0,-20-1 0,30-20 0,0 0 0,0 21 0,0-31 0,40 81 0,-20-40 0,-10-31 0,-10 0 0,0 1 0,0-1 0,0 0 0,0 0 0,0-10 0,0 0 0,0 0 0,0 0 0,0 0 0,0 0 0,0 10 0,30 41 16,-9-20-16,-21-1 0,0-20 0,0 1 0,0 19 15,0-20 1,0 0-16,-41 31 16,41-41-16</inkml:trace>
  <inkml:trace contextRef="#ctx0" brushRef="#br0" timeOffset="125859.6455">15358 13311 0,'0'0'0,"0"0"0,0 0 16,-10 0-16,-50 20 15,9 21-15,11 10 16,-10-11-16,-21 1 16,11-11-16,19-9 15,11-1 1,10 1-16,0-11 15,9 0-15,11 0 16,11-10-16,-11 0 16,0 0-1,0 0-15,0 0 16,40 10-16,10 0 16,1 11-16,-1-11 15,11 10 1,-1 1-16,-19-1 15,-11 0-15,0 1 16,-10 9-16,10 31 16,-9-20-1,-11-10-15,0-11 16,-20 10-16,-10 11 16,-21 10-16,-19 10 15,9-10-15,21-21 16,0 11-1,10-10-15,-1-11 16,11-10-16,0 0 16,0 1-16,10-11 15,0 0 1,0 0-16</inkml:trace>
  <inkml:trace contextRef="#ctx0" brushRef="#br0" timeOffset="126372.7557">15873 12751 0,'0'0'0,"0"0"16,0 0 0,-10 0-16,-1 0 15,1 0-15,0 0 16,0 0-16,10 0 15,0 0 1,0 0-16,0 10 16,-10 0-16,0 11 15,10 19-15,0 11 16,10-10 0,-10 30-16,10 21 15,-10 20-15,30-11 16,-19-40-16,-11 82 15,-11 10 1,11-31-16,-10-51 16,-10 31-16,10-11 15,0 1-15,0-1 16,0-19-16,10-72 16</inkml:trace>
  <inkml:trace contextRef="#ctx0" brushRef="#br0" timeOffset="126717.8599">15974 13239 0,'0'0'0,"0"0"16,0 0 0,0 0-16,0 0 15,0 0-15,0 0 16,0 0-16,-11 11 16,-9-1-16,-20 10 15,-31 11 1,11 9-16,9 1 15,-9-21-15,-1 1 16,11-1-16,20-10 16,10 0-1,20-10-15</inkml:trace>
  <inkml:trace contextRef="#ctx0" brushRef="#br0" timeOffset="127932.978">16458 13657 0,'0'0'16,"0"0"-16,0 0 15,0 0 1,10-11-16,0 11 16,0 0-16,0 0 15,-10 0-15,0 0 16,0 0-1,0 0-15,0 21 16,0 9-16,-10 31 16,0 11-16,-21-11 15,-9-21 1,-51 11-16,31-20 16,20-11-16,9-10 15,11 0-15,0 1 16,0-1-1,10-20-15,-10-11 16,-1-40-16,1 10 16,10 11-16,0 9 15,10 11 1,10-1-16,10 1 16,0 0-16,1 10 15,19-11-15,10 11 16,-19 0-1,-1 20-15,0 10 16,0 52-16,-9-22 16,-1-9-16,0 51 15,20-1 1,-20 42-16,21-52 16,-1-30-16,10 30 15,-9-20-15,-11-40 16,0-1-16,1-10 15,-11 0 1,0-10-16,0-20 16,10-61-16,1 9 15,-1-80-15,-10-21 16,0 30 0,-10-50-16,-10 30 15,-30 0-15,0 31 16,0 10-16,-11 10 15,11 41 1,0-11-16,9 11 16,1 20-16,0 11 15,10 9-15,0 11 16,10 9-16,0 11 16,-10 0-1,10 0-15,0 0 16,10 31-16,0 10 15,20 50 1,1-9-16,-11 40 16,30 51-16,-20-71 15,1-11-15,-21 31 16,10 31 0,0-41-16,-10-51 15,0-10-15,0 10 16,-10 10-16,0-20 15,0-10-15,0-41 16</inkml:trace>
  <inkml:trace contextRef="#ctx0" brushRef="#br0" timeOffset="128312.7395">17133 12985 0,'0'0'0,"0"0"16,0 0-16,0 0 16,0 0-16,0 0 15,0 0 1,0 0-16,-20 10 15,0 0-15,10 0 16,-20 11-16,-41-1 16,-40 11-1,30-11-15,31-10 16,10 0-16,9-10 16,11 0-16,0 0 15,10 0 1,0 0-16,0 0 15,0 0-15,0 0 16,10 0-16</inkml:trace>
  <inkml:trace contextRef="#ctx0" brushRef="#br0" timeOffset="128987.9196">17839 13850 0,'0'0'16,"0"0"-16,0 0 16,0 0-16,0 0 15,-10 0 1,0 10-16,-10 0 16,0 0-16,-41 11 15,11-11-15,19-10 16,11 0-1,0-10-15,0-11 16,0 1-16,0 0 16,9-1-16,-9-19 15,-10-32-15,20-19 16,0 9 0,0 21-16,10 11 15,0 9-15,0 0 16,20-20-16,10 10 15,0 10 1,-9 11-16,-1 10 16,0-1-16,-10 11 15,0 0-15,10 10 16,-10 0 0,-10 0-16,0 10 15,0 10-15,-10 11 16,0-1-16,0 1 15,-20 20 1,10-10-16,0-11 16,-1 1-16,11-1 15,0-9-15,10-21 16,0 0-16</inkml:trace>
  <inkml:trace contextRef="#ctx0" brushRef="#br0" timeOffset="129546.8741">18384 12323 0,'0'0'15,"0"0"-15,0 0 16,0 0-16,0 0 16,0 0-1,0 0-15,0 0 16,0 0-16,0 0 16,10 11-16,-10 19 15,10 11 1,0 0-16,20 50 15,-10 1-15,-10 50 16,0-60-16,11 60 16,-1-20-1,-10 21-15,0-21 16,0 0-16,0-20 16,0-21-16,-10 21 15,0-11 1,10-19-16,-10-21 15,0-51-15</inkml:trace>
  <inkml:trace contextRef="#ctx0" brushRef="#br0" timeOffset="130122.8927">19634 13972 0,'0'0'0,"0"0"15,0 0 1,0 10-16,0 11 16,-10-11-16,-10 0 15,-10 10-15,-1 1 16,11-11-1,-30 0-15,-31 0 16,-10 0-16,11 1 16,19-22-16,11-9 15,9-31 1,1-20-16,10 20 16,10-20-16,30-31 15,0-51-15,20 52 16,10 40-16,1-31 15,-1 21 1,0 10-16,-9 20 16,-1 10-16,-10 11 15,-10 10-15,-10 10 16,0 0 0,0 0-16,0 0 15,0 10-15,10 10 16,-20 21-16,-10 0 15,0 10 1,-31 40-16,1-30 16,10-20-16,9-10 15,1-11-15,10 0 16,10-10 0,10-10-16</inkml:trace>
  <inkml:trace contextRef="#ctx0" brushRef="#br0" timeOffset="130644.0903">20148 12975 0,'0'0'0,"0"0"15,0 0-15,0 0 16,-20 20-16,-30 11 16,9-1-1,11 11-15,-40 30 16,9-20-16,11-10 16,9-1-16,21-19 15,0-1 1,10-10-16,20 21 15,0-11-15,0 1 16,0-11-16,31 0 16,-1 0-16,41 21 15,-21-11 1,-9 0-16,-11 1 16,-10-11-16,-10 0 15,0 0-15,-9 0 16,-11 21-1,-11-1-15,-9 11 16,-50 51-16,19-21 16,21-20-16,10-21 15,0 1 1,0-11-16,-1 1 16,11-11-16,10 0 15,0-10-15</inkml:trace>
  <inkml:trace contextRef="#ctx0" brushRef="#br0" timeOffset="131187.2662">20824 13097 0,'0'0'15,"0"0"-15,0 0 16,0 0-16,0 0 16,0 0-1,0 0-15,-30 30 16,-11 1-16,1 10 16,0-11-16,10 1 15,9-11 1,1 0-16,10 1 15,10-11-15,0 10 16,20 11-16,11-1 16,-11-9-1,10-1-15,20-10 16,1 0-16,-1 1 16,21 19-16,-21-10 15,-9 1-15,-21-11 16,-10 0-1,-10-10-15,0 21 16,-10 9-16,-21 11 16,1 10-16,-10 10 15,-31-10 1,-9 20-16,9-20 16,11-11-16,9-19 15,11-1-15,10-10 16,9 0-1,1 1-15,10-1 16,10-10-16</inkml:trace>
  <inkml:trace contextRef="#ctx0" brushRef="#br0" timeOffset="133656.8454">15005 15600 0,'0'0'16,"0"0"-16,0 0 15,0 0 1,0 0-16,0 0 16,0 0-16,0 0 15,-20 10-15,20-10 16,-333 224-1,333-224-15,0 10 16,-20 21-16,10-11 16,0 1-1,0-1-15,10-10 16,10 0-16,0 1 16,20-1-16,31 10 15,-21-10 1,-9 0-16,-11 1 15,40-1-15,11 0 16,-11 0-16,1 11 16,-1-1-1,1 0-15,-11 11 16,-9 9-16,-11 1 16,-10 20-1,-20-20-15,-10-11 16,-10 11-16,-21 20 15,1-10-15,10 0 16,0-10 0,-11-1-16,1-9 15,0-11-15,-1-10 16,11 1-16,0-1 16,10-10-16,9 0 15,1 0 1,10 0-16</inkml:trace>
  <inkml:trace contextRef="#ctx0" brushRef="#br0" timeOffset="134321.5231">16458 16577 0,'0'0'0,"0"0"15,0 0-15,0 0 16,0 0-1,-21 0-15,-9 0 16,-10 0-16,-31 0 16,21 0-16,9 0 15,11 0 1,10 0-16,-20-20 16,-11-11-16,1 1 15,-1-21-15,1-20 16,20 20-1,30 51-15,-162-428 16,162 418-16,10-31 16,21 1-16,-1 9 15,-10 11 1,0 0-16,0-1 16,-9 1-16,-1 10 15,0-11-15,-10 21 16,0 0-1,0 0-15,0 0 16,20-10-16,-10 10 16,0 10-16,-10-10 15,51 275-15,-51-265 16,0 0 0,0 1-16,0-1 15,0 0-15,0-10 16,-11 10-16,1 0 15,0 0 1,0-10-16,10 0 16</inkml:trace>
  <inkml:trace contextRef="#ctx0" brushRef="#br0" timeOffset="134539.9348">16458 15600 0,'0'0'0,"0"0"16,0 0-1,0 10-15,0 1 16,10 9-16,-10-20 15</inkml:trace>
  <inkml:trace contextRef="#ctx0" brushRef="#br0" timeOffset="134832.9679">16730 16068 0,'0'11'0,"0"9"16,0 0-16,10 11 16,0 9-16,10 32 15,-10-21 1,0-21-16,-10 1 15,0-11-15,0 0 16,0-9-16,0-1 16,10 0-1,1-10-15,-11-10 16,20-31-16,-10-10 16,10 0-16,40-61 15,1 11 1,30-32-16,-21 52 15,-19 20-15,-11 20 16,10-20-16,-19 30 16,-31 31-16</inkml:trace>
  <inkml:trace contextRef="#ctx0" brushRef="#br0" timeOffset="135480.1341">17476 16089 0,'0'0'15,"0"0"-15,0 0 16,0 0-1,0-10-15,0-1 16,0-9-16,0 0 16,0 9-16,0 1 15,0 0 1,0 0-16,10 0 16,-10 0-16,10 10 15,0 0-15,0 0 16,11 10-16,9 0 15,0 10 1,10 1-16,-9 19 16,-11 1-16,20 20 15,-10-10 1,-9 0-16,-1-21 16,-10 1-16,0-1 15,0-9-15,0-1 16,-10-10-1,0 1-15,0-1 16,0-10-16,0 0 16,10-10-16,0-21 15,0-10-15,-10 11 16,10-21 0,21-31-16,-1 1 15,-10-31-15,10 31 16,1 9-16,-11 42 15,10-1 1,-10-19-16,-10 19 16,0 11-16,0-1 15,1 11-15,-11 10 16</inkml:trace>
  <inkml:trace contextRef="#ctx0" brushRef="#br0" timeOffset="136144.7529">18777 16353 0,'0'0'0,"0"0"15,0 0-15,0 0 16,0 0-16,-10 0 16,-10 0-1,-31 21-15,1-11 16,20 0-16,-1-10 15,-9-10-15,20-11 16,0-9 0,-1-1-16,11 1 15,-10-41-15,0-41 16,20 10-16,10 31 16,10 20-1,21-31-15,-11 11 16,0 20-16,-10 11 15,21 9-15,-11 11 16,-10 10-16,0-1 16,-10 11-1,0 0-15,1 0 16,-1 0-16,-10 0 16,0 11-16,-10 19 15,-1 1 1,-9 9-16,-30 42 15,10-31-15,-1-1 16,11-19-16,10-11 16,10 1-1,0-1-15,-1-10 16,1 0-16,10-10 16,0 0-16,0-10 15,0 10 1</inkml:trace>
  <inkml:trace contextRef="#ctx0" brushRef="#br0" timeOffset="136604.6275">19090 15753 0,'0'0'0,"0"0"16,0 0-16,0 0 16,0 0-16,0 0 15,0 0-15,0 0 16,10 0-16,0 10 16,0 0-1,20 31-15,0 0 16,-10-11-16,-9-9 15,-1-1 1,0 10-16,-10 31 16,0-10-16,-10-10 15,0-10-15,10-1 16,0-10-16,0 1 16,0-11-1,0 0-15,0-10 16,10-10-16,0 0 15,0-21-15,30-30 16,0-41 0,11 21-16,9-11 15,-19 11-15,-41 81 16</inkml:trace>
  <inkml:trace contextRef="#ctx0" brushRef="#br0" timeOffset="137628.9108">16589 15600 0,'0'0'16,"0"0"0,0 0-16,0 0 15,0 0-15,0 0 16,0 0-16,0 0 15,0 0 1,0 0-16,0 0 16,0 0-16,0 0 15,0 0-15,0 0 16,0 0 0,0 0-16,0 0 15,0 0-15,0 10 16,10 11-16,0 9 15,0 11-15,0 20 16,0-10 0,-10-51-16,81 397 15,-81-397-15,0 0 16,0 0-16,0 10 16,0 0-1,0 0-15,0 1 16,0-1-16,0 0 15,0-10-15,0 0 16,0 0 0,0 0-16,0 0 15,0 0-15,0 0 16,0 0-16,0 0 16,0 0-1</inkml:trace>
  <inkml:trace contextRef="#ctx0" brushRef="#br0" timeOffset="152860.5406">29497 9281 0,'0'0'15,"0"0"-15,0 0 16,0 0-16,0 0 16,0 0-1,0 0-15,0 0 16,0 0 0,0 0-16,0 0 15,0 0-15,0 0 16,10 10-16,10 10 15,0 1-15,0 9 16,0 11 0,0 0-16,1 9 15,-1 12-15,0-1 16,-10 0-16,0-10 16,0-11-1,0 1-15,0-11 16,-10 1-16,0-11 15,0 1-15,0-11 16,0 0 0,0 0-16,0-10 15,0 0-15,0-10 16,21-10-16,9-11 16,0-30-1,0-10-15,1-11 16,-11 11-16,-10 20 15,0 21-15,0-1 16,30-20 0,1 1-16,-1 9 15,0 0-15,1 11 16,-41 30-16</inkml:trace>
  <inkml:trace contextRef="#ctx0" brushRef="#br0" timeOffset="153546.1373">30626 10024 0,'0'0'16,"0"0"-16,0 0 16,0 0-1,0 0-15,-10 0 16,0 0-16,0 0 15,0 0-15,0 0 16,-1 0-16,1 0 16,-10-11-1,10-9-15,0 0 16,0-1-16,0 1 16,10 0-16,-20-41 15,10 0 1,10-21-16,0 11 15,0 10-15,0 20 16,10 11-16,10-1 16,0 11-1,0-1-15,0 1 16,1 10-16,-11 10 16,10 0-16,0 0 15,0 0-15,0 10 16,-10 0-1,0 0-15,1 1 16,-1-1-16,-10 0 16,0 10-16,0 11 15,-10-1 1,-21 1-16,1-11 16,10 1-16,0-1 15,10 0-15,0-10 16,-1 11-1,11-21-15</inkml:trace>
  <inkml:trace contextRef="#ctx0" brushRef="#br0" timeOffset="154626.2272">31050 9535 0,'0'0'15,"0"0"1,0 0-16,0 0 16,0 0-16,0 0 15,0 0-15,0 0 16,0 0-1,10 0-15,0 0 16,0 0-16,0 10 16,0 1-16,0 9 15,-10 0-15,-10-10 16,-10 11 0,0 9-16,10 1 15,-1-11-15,1-10 16,0 1-16,10-11 15,0 0 1,0 0-16,0 0 16,0 0-16,0 0 15,0-11-15,0-9 16,0 0 0,0 9-16,10-9 15,0 0-15,11 10 16,-1-1-16,0 1 15,0 0 1,10 0-16,1 10 16,-1 10-16,0 10 15,-10 1-15,0-11 16,-9 0-16,9 21 16,20 20-1,-10-11-15,1 1 16,-1-11-16,-10-9 15,-10-1-15,0-10 16,0 1 0,0-1-16,0-10 15,0-10-15,1-11 16,9-30-16,0-30 16,-10-11-1,10-50-15,-10 10 16,0 30-16,0 10 15,-10 11-15,0 10 16,0-1 0,0 11-16,0 10 15,0 21-15,0-1 16,0 1-16,0 9 16,0 1-16,0 10 15,0 0 1,0 0-16,0 10 15,0 0-15,0 0 16,0 10-16,0 10 16,0 11-1,10 9-15,1 11 16,29 41-16,-10-31 16,-10 51-16,21 20 15,-11 0 1,-10-60-16,-10 19 15,0 21-15,0 10 16,0-10-16,1-51 16,-11-20-1,0-11-15,0 1 16,0-11-16,10 11 16,-10-31-16</inkml:trace>
  <inkml:trace contextRef="#ctx0" brushRef="#br0" timeOffset="155246.8945">29688 10390 0,'0'0'16,"0"0"-16,0 0 15,0 0-15,0 0 16,0 0-16,0 0 15,0 0 1,0 0-16,0 0 16,0 10-16,0 11 15,0 9-15,10 11 16,0 10 0,0 10-16,0 10 15,11 0-15,9 41 16,-10-51-16,-20 51 15,0-10-15,0 0 16,0-1 0,-10 1-16,10-41 15,0-10-15,0-10 16,0-11-16,0-30 16</inkml:trace>
  <inkml:trace contextRef="#ctx0" brushRef="#br0" timeOffset="155574.3446">30081 10990 0,'0'0'0,"0"0"15,0 0 1,0 0-16,0 0 15,0 0-15,0 0 16,0 0 0,-10 0-16,0 0 15,0 11-15,-20-1 16,0 0-16,-21 0 16,-40 31-16,31-11 15,20-9 1,9-11-16,11 0 15,0 0-15,0 0 16,10-10-16,10 0 16</inkml:trace>
  <inkml:trace contextRef="#ctx0" brushRef="#br0" timeOffset="155919.8409">30223 11011 0,'0'0'16,"0"10"-1,10 10-15,0 1 16,0-1-16,10 0 16,-10 21-16,0 0 15,10 10 1,11 10-16,-11 0 16,0 0-16,-10-21 15,0-9-15,0-11 16,-10 1-1,0-21-15</inkml:trace>
  <inkml:trace contextRef="#ctx0" brushRef="#br0" timeOffset="156206.3124">30223 10828 0,'0'0'0,"0"0"16,0 0 0,0 0-16,0 0 15,0 0-15,0 0 16,0 0-1,0 0-15,0 0 16,0 0-16,0 0 16,0 0-16</inkml:trace>
  <inkml:trace contextRef="#ctx0" brushRef="#br0" timeOffset="157170.3452">30505 10899 0,'0'0'0,"0"0"16,0 0-1,0 0-15,0 0 16,0 0-16,0 0 15,10 10 1,0 0-16,0 0 16,0 1-16,0 9 15,0 0-15,11 11 16,-1-1-16,0 1 16,0 9-1,0 1-15,-10 0 16,0-11-16,1 1 15,-1-11-15,0 1 16,-10-11 0,0 0-16,0-10 15,10-10-15,10 0 16,0-1-16,0-9 16,-10-10-1,11-1-15,-11 11 16,0-1-16,0 11 15,0 0-15,-10 10 16,0 0 0,0 0-16,10 0 15,0 10-15,0-10 16,0 10-16,21 11 16,-11-1-16,0 0 15,0-9 1,-10-1-16,0 0 15,0 0-15,0-10 16,0 0 0,1 0-16,9-10 15,0-10-15,0-1 16,0 1-16,10 0 16,1-1-16,-1 1 15,-10 10 1,0-1-16,0 1 15,11 0-15,-11 0 16,0 10-16,-10 10 16,0 0-16,0 0 15,0 1 1,0-1-16,21 20 16,-11 1-16,0-1 15,-10-9 1,0-1-16,0 0 15,-10-20-15</inkml:trace>
  <inkml:trace contextRef="#ctx0" brushRef="#br0" timeOffset="157846.8871">32129 11326 0,'0'0'15,"0"0"-15,0 0 16,0 0-1,0 0-15,0 0 16,-11 0-16,-9 0 16,0 0-16,10 0 15,0 0 1,0 0-16,0-10 16,0 0-16,0 0 15,0-1-15,-1-19 16,1-21-16,0-20 15,0 10 1,0 10-16,10 10 16,0 11-16,10 9 15,10 1-15,1 0 16,-11 9 0,10-9-16,0 10 15,0 0-15,10 0 16,-9-1-16,-11 22 15,0-1 1,0 0-16,10 0 16,-10 10-16,0 1 15,0-11-15,-10 10 16,0 1 0,-10-1-16,0 0 15,-30 21-15,-1-10 16,21-11-16,0 0 15,0-10 1,10 1-16,0-1 16,0 0-16,0-10 15,10 0-15</inkml:trace>
  <inkml:trace contextRef="#ctx0" brushRef="#br0" timeOffset="158952.3207">29718 12283 0,'0'0'16,"0"0"-16,0 0 15,0 0 1,0 0-16,0 0 16,0 0-16,0 0 15,0 0-15,0 0 16,0 10-1,0 0-15,-10 0 16,0 11-16,0-1 16,-20 21-16,10-11 15,10 1 1,0-11-16,-1 0 16,11 1-16,0-11 15,11 0-15,-1 0 16,30 11-1,0-1-15,-9-10 16,-1 0-16,-10 1 16,10-1-16,0 0 15,21 10-15,-11-10 16,-10 1 0,-9-1-16,-1 0 15,0 0-15,-10 0 16,0 1-16,0-1 15,0 0 1,-10 0-16,0 0 16,0 11-16,-10 19 15,0 1-15,0-10 16,0-1-16,0 1 16,0-11-1,10 0-15,0-10 16,0 1-16,0-1 15,0 0-15,0-10 16,0 0 0,0 0-16</inkml:trace>
  <inkml:trace contextRef="#ctx0" brushRef="#br0" timeOffset="159748.0352">30303 12496 0,'0'0'15,"0"0"-15,0 0 16,0 0-16,0 0 16,0 0-16,0 0 15,0 0 1,10 21-16,0-1 15,1-10-15,-1 11 16,0-1-16,0 0 16,0 21-16,0-10 15,0-11 1,0 0-16,0 1 16,0-11-16,0 0 15,0 0 1,-10-10-16,0 0 15,0 0-15,0 0 16,0 0-16,0-10 16,21-31-16,-1 1 15,-10-1 1,0 10-16,0 1 16,-10 10-16,-10-11 15,0 11-15,10-1 16,0 1-1,0 10-15,0 0 16,0 10-16,0 0 16,0 0-16,10 0 15,0 0 1,0 10-16,0 0 16,10 0-16,1 31 15,9 0-15,-10 9 16,0 1-1,0 10-15,21 41 16,-11-41-16,-20-20 16,0 30-16,-10-10 15,0 0-15,0-20 16,-10 0 0,0-11-16,0 1 15,-10-1-15,-1-9 16,-9-1-16,10-10 15,0 0 1,10-10-16,0 0 16,0-10-16,0 0 15,-1-10-15,1 9 16,0 1 0,10 10-16</inkml:trace>
  <inkml:trace contextRef="#ctx0" brushRef="#br0" timeOffset="160349.9789">31029 12364 0,'0'0'15,"0"0"-15,0 0 16,0 0 0,0 0-16,0 0 15,0 0-15,0 0 16,0 10-16,-10 11 16,0-1-1,0 11-15,0-1 16,0-10-16,10 1 15,0-11-15,0 0 16,0 0 0,0 1-16,0-1 15,0 0-15,10 0 16,0-10-16,10 10 16,-10 0-1,0 1-15,1-11 16,-1 0-16,0 0 15,0 10-15,0 0 16,0 0-16,-10 0 16,10 11-1,-10-1-15,0 0 16,0 1-16,0-1 16,-10 0-16,0 1 15,-10 9 1,0 1-16,9-11 15,1 1-15,0-1 16,0 0-16,0 1 16,0-1-1,10-20-15,0 0 16</inkml:trace>
  <inkml:trace contextRef="#ctx0" brushRef="#br0" timeOffset="160746.6437">31443 12150 0,'0'0'0,"0"0"15,0 0 1,0 0-16,0 0 16,0 0-16,0 0 15,0 0-15,0 0 16,0 0 0,10 31-16,0 10 15,0-1-15,-10 42 16,0-31-16,0-11 15,30 52-15,-10-21 16,-9-10 0,-1-10-16,0-10 15,-10-11-15,0-9 16,0-11-16,0-10 16</inkml:trace>
  <inkml:trace contextRef="#ctx0" brushRef="#br0" timeOffset="161100.0993">31907 12435 0,'0'0'0,"0"0"16,0 0-16,0 0 15,0 0-15,0 0 16,0 0-16,0 0 16,-10 0-1,0 0-15,-21 0 16,-9 11-16,-41 19 16,31 1-16,9-11 15,11 0 1,10-9-16,0-1 15,0 0-15,10 0 16,0 0-16,-1-10 16,1 0-16,10 0 15,0 0 1</inkml:trace>
  <inkml:trace contextRef="#ctx0" brushRef="#br0" timeOffset="161819.0822">32038 12792 0,'0'0'16,"0"0"-16,0 0 15,0 0 1,0 0-16,0 0 16,-10 0-16,0 0 15,0 0-15,-1 0 16,11 0-1,0 0-15,-10 0 16,10-11-16,0 1 16,0 0-16,0 10 15,-10-10-15,0-10 16,10-31 0,10 0-16,-10-41 15,10 31-15,11 20 16,-1 11-16,0-1 15,20 1 1,-10 9-16,1 1 16,-1 10-16,-10 0 15,0 0-15,0-1 16,-9 1 0,-1 10-16,0 0 15,0 0-15,0 0 16,-10 0-16,10 21 15,0-1 1,0 21-16,0 10 16,0-11-16,-10-9 15,0-11-15,-10 0 16,-10 11 0,0-11-16,10-9 15,0-1-15,0 0 16,0 0-16,-1 0 15,1-10 1,10 0-16,0 0 16</inkml:trace>
  <inkml:trace contextRef="#ctx0" brushRef="#br0" timeOffset="162865.3633">32602 12466 0,'0'0'16,"0"0"-16,0 10 16,0 0-1,0 11-15,11 9 16,-1 11-16,0 10 16,0 0-16,0 10 15,-10 0 1,0 10-16,10-30 15,-10-1-15,0 1 16,0-10-16,0-11 16,0-10-1,0 0-15,0-10 16,0 0-16,0-10 16,0-10-16,0-1 15,20-40 1,10 21-16,-9 9 15,-1-10-15,-10 11 16,0 10-16,0-1 16,0 1-1,0 10-15,-10 0 16,0 10-16,0 0 16,0 0-16,0 0 15,0 0 1,0 0-16,10 10 15,10 0-15,1 0 16,-1 10-16,0 1 16,0-1-1,-10 0-15,0 1 16,-10-11-16,20 0 16,-20 0-16,0 1 15,0-1-15,0-10 16,0 0-1,11 0-15,-1-10 16,-10-1-16,30-19 16,-20-1-16,20 1 15,-20-1 1,21 21-16,-21 0 16,20 0-16,-20 0 15,20 10-15,-20 0 16,-10 0-1,20 0-15,-9 0 16,-1 0-16,-10 0 16,20 0-16,-10 0 15,0 0 1,-10 0-16,0 0 16,0 0-16,30 30 15,-20-20-15,-10 21 16,0-21-1,0 0-15,20 41 16,-20-41-16,11 21 16,-11-21-16,0-10 15,0 0-15,0 0 16,0 0 0</inkml:trace>
  <inkml:trace contextRef="#ctx0" brushRef="#br0" timeOffset="163726.1838">31665 12588 0,'0'0'16,"0"0"-16,0 0 15,0 0 1,0 0-16,0 0 15,0 0-15,0 0 16,0 0-16,-10 10 16,-11 0-1,1 1-15,0-1 16,10-10-16,0 0 16,0 0-16,0 0 15,0 0-15,0 0 16,-1 0-1,1 0-15,10 0 16,0 0-16,0 0 16,0 0-16,0 0 15,0 0 1</inkml:trace>
  <inkml:trace contextRef="#ctx0" brushRef="#br0" timeOffset="164452.8758">31423 12680 0,'0'0'0,"0"0"16,0 0-16,0 0 15,0 0-15,0 0 16,0 0 0,0 0-16,0 0 15,0 0-15,0 0 16,0 0-16,0 0 15,0 0 1,0 0-16,0 0 16,0 0-16,0 0 15,0 0-15,0 0 16,0 0 0,0 0-16,-10 0 15,-1 10-15,1-10 16,0 10-16,0 0 15,0-10-15,0 0 16,10 0 0,0 0-16</inkml:trace>
  <inkml:trace contextRef="#ctx0" brushRef="#br0" timeOffset="165203.3489">31423 12191 0,'0'0'0,"0"0"16,0 0-16,0 0 16,0 0-16,0 0 15,0 0-15,0 0 16,0 0-1,0 0-15,0 0 16,0 0-16,0 0 16,0 0-16,0 21 15,0 9 1,0 21-16,0 20 16,0-20-16,0-20 15,0-1-15,0 21 16,20 20-16,0 0 15,-20 41 1,0-40-16,0-21 16,0-21-16,0 1 15,20 30-15,0 0 16,-10-21 0,0 1-16,1-10 15,-1-1-15,0-9 16,-10-1-16,0-10 15,0 0 1,0 0-16,0 1 16,0-11-16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ar-SA" smtClean="0"/>
              <a:t>انقر لتحرير نمط العنوان الثانوي الرئيسي</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13/08/1437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917702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a:p>
        </p:txBody>
      </p:sp>
      <p:sp>
        <p:nvSpPr>
          <p:cNvPr id="3" name="Vertical Text Placeholder 2"/>
          <p:cNvSpPr>
            <a:spLocks noGrp="1"/>
          </p:cNvSpPr>
          <p:nvPr>
            <p:ph type="body" orient="vert" idx="1"/>
          </p:nvPr>
        </p:nvSpPr>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13/08/1437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3219407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ar-SA" smtClean="0"/>
              <a:t>انقر لتحرير نمط العنوان الرئيسي</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Date Placeholder 3"/>
          <p:cNvSpPr>
            <a:spLocks noGrp="1"/>
          </p:cNvSpPr>
          <p:nvPr>
            <p:ph type="dt" sz="half" idx="10"/>
          </p:nvPr>
        </p:nvSpPr>
        <p:spPr/>
        <p:txBody>
          <a:bodyPr/>
          <a:lstStyle/>
          <a:p>
            <a:fld id="{3A937B3F-0C9F-490E-93E2-908D96B321B3}" type="datetimeFigureOut">
              <a:rPr lang="ar-SA" smtClean="0"/>
              <a:t>13/08/1437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975621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شريحة عنوان">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ar-SA" smtClean="0"/>
              <a:t>انقر لتحرير نمط العنوان الثانوي الرئيسي</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3A937B3F-0C9F-490E-93E2-908D96B321B3}" type="datetimeFigureOut">
              <a:rPr lang="ar-SA" smtClean="0"/>
              <a:t>13/08/1437</a:t>
            </a:fld>
            <a:endParaRPr lang="ar-SA"/>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ar-SA"/>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100962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13/08/1437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3382918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3A937B3F-0C9F-490E-93E2-908D96B321B3}" type="datetimeFigureOut">
              <a:rPr lang="ar-SA" smtClean="0"/>
              <a:t>13/08/1437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440834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3A937B3F-0C9F-490E-93E2-908D96B321B3}" type="datetimeFigureOut">
              <a:rPr lang="ar-SA" smtClean="0"/>
              <a:t>13/08/1437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175125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7" name="Date Placeholder 6"/>
          <p:cNvSpPr>
            <a:spLocks noGrp="1"/>
          </p:cNvSpPr>
          <p:nvPr>
            <p:ph type="dt" sz="half" idx="10"/>
          </p:nvPr>
        </p:nvSpPr>
        <p:spPr/>
        <p:txBody>
          <a:bodyPr/>
          <a:lstStyle/>
          <a:p>
            <a:fld id="{3A937B3F-0C9F-490E-93E2-908D96B321B3}" type="datetimeFigureOut">
              <a:rPr lang="ar-SA" smtClean="0"/>
              <a:t>13/08/1437</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953601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SA" smtClean="0"/>
              <a:t>انقر لتحرير نمط العنوان الرئيسي</a:t>
            </a:r>
            <a:endParaRPr lang="en-US" dirty="0"/>
          </a:p>
        </p:txBody>
      </p:sp>
      <p:sp>
        <p:nvSpPr>
          <p:cNvPr id="3" name="Date Placeholder 2"/>
          <p:cNvSpPr>
            <a:spLocks noGrp="1"/>
          </p:cNvSpPr>
          <p:nvPr>
            <p:ph type="dt" sz="half" idx="10"/>
          </p:nvPr>
        </p:nvSpPr>
        <p:spPr/>
        <p:txBody>
          <a:bodyPr/>
          <a:lstStyle/>
          <a:p>
            <a:fld id="{3A937B3F-0C9F-490E-93E2-908D96B321B3}" type="datetimeFigureOut">
              <a:rPr lang="ar-SA" smtClean="0"/>
              <a:t>13/08/1437</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427359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37B3F-0C9F-490E-93E2-908D96B321B3}" type="datetimeFigureOut">
              <a:rPr lang="ar-SA" smtClean="0"/>
              <a:t>13/08/1437</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3262500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ar-SA" smtClean="0"/>
              <a:t>انقر لتحرير أنماط النص الرئيسي</a:t>
            </a:r>
          </a:p>
        </p:txBody>
      </p:sp>
      <p:sp>
        <p:nvSpPr>
          <p:cNvPr id="5" name="Date Placeholder 4"/>
          <p:cNvSpPr>
            <a:spLocks noGrp="1"/>
          </p:cNvSpPr>
          <p:nvPr>
            <p:ph type="dt" sz="half" idx="10"/>
          </p:nvPr>
        </p:nvSpPr>
        <p:spPr/>
        <p:txBody>
          <a:bodyPr/>
          <a:lstStyle/>
          <a:p>
            <a:fld id="{3A937B3F-0C9F-490E-93E2-908D96B321B3}" type="datetimeFigureOut">
              <a:rPr lang="ar-SA" smtClean="0"/>
              <a:t>13/08/1437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9052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13/08/1437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880441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ar-SA" smtClean="0"/>
              <a:t>انقر لتحرير نمط العنوان الرئيسي</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3A937B3F-0C9F-490E-93E2-908D96B321B3}" type="datetimeFigureOut">
              <a:rPr lang="ar-SA" smtClean="0"/>
              <a:t>13/08/1437</a:t>
            </a:fld>
            <a:endParaRPr lang="ar-SA"/>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ar-SA"/>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227459139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13/08/1437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428395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13/08/1437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226644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3A937B3F-0C9F-490E-93E2-908D96B321B3}" type="datetimeFigureOut">
              <a:rPr lang="ar-SA" smtClean="0"/>
              <a:t>13/08/1437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478078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3A937B3F-0C9F-490E-93E2-908D96B321B3}" type="datetimeFigureOut">
              <a:rPr lang="ar-SA" smtClean="0"/>
              <a:t>13/08/1437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933128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مقارنة">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845127" y="2507550"/>
            <a:ext cx="5156200" cy="3680525"/>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6172200" y="2507550"/>
            <a:ext cx="5181601" cy="3680525"/>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7" name="Date Placeholder 6"/>
          <p:cNvSpPr>
            <a:spLocks noGrp="1"/>
          </p:cNvSpPr>
          <p:nvPr>
            <p:ph type="dt" sz="half" idx="10"/>
          </p:nvPr>
        </p:nvSpPr>
        <p:spPr/>
        <p:txBody>
          <a:bodyPr/>
          <a:lstStyle/>
          <a:p>
            <a:fld id="{3A937B3F-0C9F-490E-93E2-908D96B321B3}" type="datetimeFigureOut">
              <a:rPr lang="ar-SA" smtClean="0"/>
              <a:t>13/08/1437</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101F963C-8495-4E22-AD85-C3C6196839C7}" type="slidenum">
              <a:rPr lang="ar-SA" smtClean="0"/>
              <a:t>‹#›</a:t>
            </a:fld>
            <a:endParaRPr lang="ar-SA"/>
          </a:p>
        </p:txBody>
      </p:sp>
      <p:sp>
        <p:nvSpPr>
          <p:cNvPr id="10" name="Title 9"/>
          <p:cNvSpPr>
            <a:spLocks noGrp="1"/>
          </p:cNvSpPr>
          <p:nvPr>
            <p:ph type="title"/>
          </p:nvPr>
        </p:nvSpPr>
        <p:spPr/>
        <p:txBody>
          <a:bodyPr/>
          <a:lstStyle/>
          <a:p>
            <a:r>
              <a:rPr lang="ar-SA" smtClean="0"/>
              <a:t>انقر لتحرير نمط العنوان الرئيسي</a:t>
            </a:r>
            <a:endParaRPr lang="en-US" dirty="0"/>
          </a:p>
        </p:txBody>
      </p:sp>
    </p:spTree>
    <p:extLst>
      <p:ext uri="{BB962C8B-B14F-4D97-AF65-F5344CB8AC3E}">
        <p14:creationId xmlns:p14="http://schemas.microsoft.com/office/powerpoint/2010/main" val="426552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عنوان فقط">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937B3F-0C9F-490E-93E2-908D96B321B3}" type="datetimeFigureOut">
              <a:rPr lang="ar-SA" smtClean="0"/>
              <a:t>13/08/1437</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101F963C-8495-4E22-AD85-C3C6196839C7}" type="slidenum">
              <a:rPr lang="ar-SA" smtClean="0"/>
              <a:t>‹#›</a:t>
            </a:fld>
            <a:endParaRPr lang="ar-SA"/>
          </a:p>
        </p:txBody>
      </p:sp>
      <p:sp>
        <p:nvSpPr>
          <p:cNvPr id="6" name="Title 5"/>
          <p:cNvSpPr>
            <a:spLocks noGrp="1"/>
          </p:cNvSpPr>
          <p:nvPr>
            <p:ph type="title"/>
          </p:nvPr>
        </p:nvSpPr>
        <p:spPr/>
        <p:txBody>
          <a:bodyPr/>
          <a:lstStyle/>
          <a:p>
            <a:r>
              <a:rPr lang="ar-SA" smtClean="0"/>
              <a:t>انقر لتحرير نمط العنوان الرئيسي</a:t>
            </a:r>
            <a:endParaRPr lang="en-US"/>
          </a:p>
        </p:txBody>
      </p:sp>
    </p:spTree>
    <p:extLst>
      <p:ext uri="{BB962C8B-B14F-4D97-AF65-F5344CB8AC3E}">
        <p14:creationId xmlns:p14="http://schemas.microsoft.com/office/powerpoint/2010/main" val="85724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37B3F-0C9F-490E-93E2-908D96B321B3}" type="datetimeFigureOut">
              <a:rPr lang="ar-SA" smtClean="0"/>
              <a:t>13/08/1437</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43089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3A937B3F-0C9F-490E-93E2-908D96B321B3}" type="datetimeFigureOut">
              <a:rPr lang="ar-SA" smtClean="0"/>
              <a:t>13/08/1437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96895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ar-SA" smtClean="0"/>
              <a:t>انقر لتحرير نمط العنوان الرئيسي</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3A937B3F-0C9F-490E-93E2-908D96B321B3}" type="datetimeFigureOut">
              <a:rPr lang="ar-SA" smtClean="0"/>
              <a:t>13/08/1437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901772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3A937B3F-0C9F-490E-93E2-908D96B321B3}" type="datetimeFigureOut">
              <a:rPr lang="ar-SA" smtClean="0"/>
              <a:t>13/08/1437</a:t>
            </a:fld>
            <a:endParaRPr lang="ar-S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ar-SA"/>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4192438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A937B3F-0C9F-490E-93E2-908D96B321B3}" type="datetimeFigureOut">
              <a:rPr lang="ar-SA" smtClean="0"/>
              <a:t>13/08/1437</a:t>
            </a:fld>
            <a:endParaRPr lang="ar-SA"/>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ar-SA"/>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3776286202"/>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1"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r" defTabSz="914400" rtl="1"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r" defTabSz="914400" rtl="1"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r" defTabSz="914400" rtl="1"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r" defTabSz="914400" rtl="1"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3.png"/><Relationship Id="rId7" Type="http://schemas.openxmlformats.org/officeDocument/2006/relationships/customXml" Target="../ink/ink2.xml"/><Relationship Id="rId2" Type="http://schemas.openxmlformats.org/officeDocument/2006/relationships/image" Target="../media/image12.jpeg"/><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descr="C:\Documents and Settings\2wy2\My Documents\التّنزيلات\logo_c.jpg"/>
          <p:cNvPicPr/>
          <p:nvPr/>
        </p:nvPicPr>
        <p:blipFill>
          <a:blip r:embed="rId2">
            <a:extLst>
              <a:ext uri="{28A0092B-C50C-407E-A947-70E740481C1C}">
                <a14:useLocalDpi xmlns:a14="http://schemas.microsoft.com/office/drawing/2010/main" val="0"/>
              </a:ext>
            </a:extLst>
          </a:blip>
          <a:srcRect/>
          <a:stretch>
            <a:fillRect/>
          </a:stretch>
        </p:blipFill>
        <p:spPr bwMode="auto">
          <a:xfrm>
            <a:off x="4990010" y="572816"/>
            <a:ext cx="2207033" cy="2649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عنوان 1"/>
          <p:cNvSpPr>
            <a:spLocks noGrp="1"/>
          </p:cNvSpPr>
          <p:nvPr>
            <p:ph type="ctrTitle"/>
          </p:nvPr>
        </p:nvSpPr>
        <p:spPr>
          <a:xfrm>
            <a:off x="850967" y="2159000"/>
            <a:ext cx="9144000" cy="2387600"/>
          </a:xfrm>
        </p:spPr>
        <p:txBody>
          <a:bodyPr/>
          <a:lstStyle/>
          <a:p>
            <a:r>
              <a:rPr lang="en-US" sz="6600" dirty="0" smtClean="0"/>
              <a:t>JAZAN UNIVERSITY SPS</a:t>
            </a:r>
            <a:endParaRPr lang="ar-SA" sz="6600" dirty="0"/>
          </a:p>
        </p:txBody>
      </p:sp>
      <p:sp>
        <p:nvSpPr>
          <p:cNvPr id="3" name="عنوان فرعي 2"/>
          <p:cNvSpPr>
            <a:spLocks noGrp="1"/>
          </p:cNvSpPr>
          <p:nvPr>
            <p:ph type="subTitle" idx="1"/>
          </p:nvPr>
        </p:nvSpPr>
        <p:spPr>
          <a:xfrm>
            <a:off x="850967" y="4434205"/>
            <a:ext cx="9144000" cy="1655762"/>
          </a:xfrm>
        </p:spPr>
        <p:txBody>
          <a:bodyPr>
            <a:normAutofit/>
          </a:bodyPr>
          <a:lstStyle/>
          <a:p>
            <a:r>
              <a:rPr lang="en-US" sz="1800" dirty="0" smtClean="0"/>
              <a:t>One up top team</a:t>
            </a:r>
          </a:p>
          <a:p>
            <a:r>
              <a:rPr lang="en-US" dirty="0" smtClean="0"/>
              <a:t>Under the </a:t>
            </a:r>
            <a:r>
              <a:rPr lang="en-US" dirty="0"/>
              <a:t>direct </a:t>
            </a:r>
            <a:r>
              <a:rPr lang="en-US" dirty="0" smtClean="0"/>
              <a:t>supervision of</a:t>
            </a:r>
          </a:p>
          <a:p>
            <a:r>
              <a:rPr lang="en-US" dirty="0" smtClean="0"/>
              <a:t>Dr.</a:t>
            </a:r>
            <a:r>
              <a:rPr lang="en-US" b="1" i="1" dirty="0">
                <a:latin typeface="Times New Roman" pitchFamily="18" charset="0"/>
                <a:cs typeface="Times New Roman" pitchFamily="18" charset="0"/>
              </a:rPr>
              <a:t> Imad  M.  </a:t>
            </a:r>
            <a:r>
              <a:rPr lang="en-US" b="1" i="1" dirty="0" smtClean="0">
                <a:latin typeface="Times New Roman" pitchFamily="18" charset="0"/>
                <a:cs typeface="Times New Roman" pitchFamily="18" charset="0"/>
              </a:rPr>
              <a:t>Alshiekh</a:t>
            </a:r>
            <a:endParaRPr lang="ar-SA" sz="1800" dirty="0"/>
          </a:p>
        </p:txBody>
      </p:sp>
    </p:spTree>
    <p:extLst>
      <p:ext uri="{BB962C8B-B14F-4D97-AF65-F5344CB8AC3E}">
        <p14:creationId xmlns:p14="http://schemas.microsoft.com/office/powerpoint/2010/main" val="3053190751"/>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a:r>
              <a:rPr lang="en-US" dirty="0" smtClean="0"/>
              <a:t>3.And Finally, the </a:t>
            </a:r>
            <a:r>
              <a:rPr lang="en-US" dirty="0">
                <a:solidFill>
                  <a:srgbClr val="61BBCD"/>
                </a:solidFill>
              </a:rPr>
              <a:t>Ethernet shield</a:t>
            </a:r>
            <a:endParaRPr lang="ar-SA" dirty="0">
              <a:solidFill>
                <a:srgbClr val="61BBCD"/>
              </a:solidFill>
            </a:endParaRPr>
          </a:p>
        </p:txBody>
      </p:sp>
      <p:sp>
        <p:nvSpPr>
          <p:cNvPr id="3" name="عنصر نائب للمحتوى 2"/>
          <p:cNvSpPr>
            <a:spLocks noGrp="1"/>
          </p:cNvSpPr>
          <p:nvPr>
            <p:ph idx="1"/>
          </p:nvPr>
        </p:nvSpPr>
        <p:spPr>
          <a:xfrm>
            <a:off x="838200" y="1825625"/>
            <a:ext cx="5502102" cy="4351338"/>
          </a:xfrm>
        </p:spPr>
        <p:txBody>
          <a:bodyPr>
            <a:normAutofit/>
          </a:bodyPr>
          <a:lstStyle/>
          <a:p>
            <a:pPr algn="l" rtl="0"/>
            <a:r>
              <a:rPr lang="en-US" sz="2400" dirty="0"/>
              <a:t>The Arduino Ethernet Shield connects </a:t>
            </a:r>
            <a:r>
              <a:rPr lang="en-US" sz="2400" dirty="0" smtClean="0"/>
              <a:t>Arduino controlling unit </a:t>
            </a:r>
            <a:r>
              <a:rPr lang="en-US" sz="2400" dirty="0"/>
              <a:t>to the internet in </a:t>
            </a:r>
            <a:r>
              <a:rPr lang="en-US" sz="2400" dirty="0" smtClean="0"/>
              <a:t>mere </a:t>
            </a:r>
            <a:r>
              <a:rPr lang="en-US" sz="2400" dirty="0"/>
              <a:t>minutes. </a:t>
            </a:r>
            <a:endParaRPr lang="en-US" sz="2400" dirty="0" smtClean="0"/>
          </a:p>
          <a:p>
            <a:pPr algn="l" rtl="0"/>
            <a:r>
              <a:rPr lang="en-US" sz="2400" dirty="0" smtClean="0"/>
              <a:t>That’s will help in sending and fetching data from internet and interact with deferent environments.</a:t>
            </a:r>
            <a:endParaRPr lang="ar-SA" sz="2400" dirty="0"/>
          </a:p>
        </p:txBody>
      </p:sp>
      <p:pic>
        <p:nvPicPr>
          <p:cNvPr id="5122" name="Picture 2" descr="https://www.arduino.cc/en/uploads/Reference/arduino_uno_ethernet_pins.png"/>
          <p:cNvPicPr>
            <a:picLocks noChangeAspect="1" noChangeArrowheads="1"/>
          </p:cNvPicPr>
          <p:nvPr/>
        </p:nvPicPr>
        <p:blipFill rotWithShape="1">
          <a:blip r:embed="rId2">
            <a:extLst>
              <a:ext uri="{28A0092B-C50C-407E-A947-70E740481C1C}">
                <a14:useLocalDpi xmlns:a14="http://schemas.microsoft.com/office/drawing/2010/main" val="0"/>
              </a:ext>
            </a:extLst>
          </a:blip>
          <a:srcRect r="38400"/>
          <a:stretch/>
        </p:blipFill>
        <p:spPr bwMode="auto">
          <a:xfrm>
            <a:off x="7968018" y="1825625"/>
            <a:ext cx="293370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87650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Database structure</a:t>
            </a:r>
            <a:endParaRPr lang="ar-SA" dirty="0"/>
          </a:p>
        </p:txBody>
      </p:sp>
      <p:graphicFrame>
        <p:nvGraphicFramePr>
          <p:cNvPr id="5" name="عنصر نائب للمحتوى 4"/>
          <p:cNvGraphicFramePr>
            <a:graphicFrameLocks noGrp="1"/>
          </p:cNvGraphicFramePr>
          <p:nvPr>
            <p:ph idx="1"/>
            <p:extLst>
              <p:ext uri="{D42A27DB-BD31-4B8C-83A1-F6EECF244321}">
                <p14:modId xmlns:p14="http://schemas.microsoft.com/office/powerpoint/2010/main" val="325993628"/>
              </p:ext>
            </p:extLst>
          </p:nvPr>
        </p:nvGraphicFramePr>
        <p:xfrm>
          <a:off x="661577" y="1676128"/>
          <a:ext cx="10959950" cy="3925440"/>
        </p:xfrm>
        <a:graphic>
          <a:graphicData uri="http://schemas.openxmlformats.org/drawingml/2006/table">
            <a:tbl>
              <a:tblPr rtl="1" firstRow="1" bandRow="1">
                <a:tableStyleId>{5C22544A-7EE6-4342-B048-85BDC9FD1C3A}</a:tableStyleId>
              </a:tblPr>
              <a:tblGrid>
                <a:gridCol w="2191990"/>
                <a:gridCol w="2191990"/>
                <a:gridCol w="2191990"/>
                <a:gridCol w="2191990"/>
                <a:gridCol w="2191990"/>
              </a:tblGrid>
              <a:tr h="785088">
                <a:tc>
                  <a:txBody>
                    <a:bodyPr/>
                    <a:lstStyle/>
                    <a:p>
                      <a:pPr algn="ctr" rtl="1"/>
                      <a:r>
                        <a:rPr lang="en-US" sz="2000" dirty="0" smtClean="0">
                          <a:latin typeface="+mj-lt"/>
                          <a:cs typeface="Times New Roman" panose="02020603050405020304" pitchFamily="18" charset="0"/>
                        </a:rPr>
                        <a:t>description</a:t>
                      </a:r>
                      <a:endParaRPr lang="ar-SA" sz="2000" dirty="0">
                        <a:latin typeface="+mj-lt"/>
                      </a:endParaRPr>
                    </a:p>
                  </a:txBody>
                  <a:tcPr anchor="ctr"/>
                </a:tc>
                <a:tc>
                  <a:txBody>
                    <a:bodyPr/>
                    <a:lstStyle/>
                    <a:p>
                      <a:pPr algn="ctr" rtl="1"/>
                      <a:r>
                        <a:rPr lang="en-US" sz="2000" dirty="0" err="1" smtClean="0">
                          <a:latin typeface="+mj-lt"/>
                          <a:cs typeface="Times New Roman" panose="02020603050405020304" pitchFamily="18" charset="0"/>
                        </a:rPr>
                        <a:t>lat</a:t>
                      </a:r>
                      <a:r>
                        <a:rPr lang="en-US" sz="2000" dirty="0" smtClean="0">
                          <a:latin typeface="+mj-lt"/>
                          <a:cs typeface="Times New Roman" panose="02020603050405020304" pitchFamily="18" charset="0"/>
                        </a:rPr>
                        <a:t> </a:t>
                      </a:r>
                      <a:endParaRPr lang="ar-SA" sz="2000" dirty="0">
                        <a:latin typeface="+mj-lt"/>
                      </a:endParaRPr>
                    </a:p>
                  </a:txBody>
                  <a:tcPr anchor="ctr"/>
                </a:tc>
                <a:tc>
                  <a:txBody>
                    <a:bodyPr/>
                    <a:lstStyle/>
                    <a:p>
                      <a:pPr algn="ctr" rtl="1"/>
                      <a:r>
                        <a:rPr lang="en-US" sz="2000" dirty="0" err="1" smtClean="0">
                          <a:latin typeface="+mj-lt"/>
                          <a:cs typeface="Times New Roman" panose="02020603050405020304" pitchFamily="18" charset="0"/>
                        </a:rPr>
                        <a:t>lng</a:t>
                      </a:r>
                      <a:r>
                        <a:rPr lang="en-US" sz="2000" dirty="0" smtClean="0">
                          <a:latin typeface="+mj-lt"/>
                          <a:cs typeface="Times New Roman" panose="02020603050405020304" pitchFamily="18" charset="0"/>
                        </a:rPr>
                        <a:t>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availability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ID </a:t>
                      </a:r>
                      <a:endParaRPr lang="ar-SA" sz="2000" dirty="0">
                        <a:latin typeface="+mj-lt"/>
                      </a:endParaRPr>
                    </a:p>
                  </a:txBody>
                  <a:tcPr anchor="ctr"/>
                </a:tc>
              </a:tr>
              <a:tr h="785088">
                <a:tc>
                  <a:txBody>
                    <a:bodyPr/>
                    <a:lstStyle/>
                    <a:p>
                      <a:pPr algn="ctr" rtl="1"/>
                      <a:r>
                        <a:rPr lang="en-US" sz="2000" b="0" i="0" u="none" strike="noStrike" kern="1200" baseline="0" dirty="0" smtClean="0">
                          <a:solidFill>
                            <a:schemeClr val="dk1"/>
                          </a:solidFill>
                          <a:latin typeface="+mj-lt"/>
                          <a:ea typeface="+mn-ea"/>
                          <a:cs typeface="+mn-cs"/>
                        </a:rPr>
                        <a:t>students parking</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42.548664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16.963777 </a:t>
                      </a:r>
                      <a:endParaRPr lang="ar-SA" sz="2000" dirty="0">
                        <a:latin typeface="+mj-lt"/>
                      </a:endParaRPr>
                    </a:p>
                  </a:txBody>
                  <a:tcPr anchor="ctr"/>
                </a:tc>
                <a:tc>
                  <a:txBody>
                    <a:bodyPr/>
                    <a:lstStyle/>
                    <a:p>
                      <a:pPr algn="ctr" rtl="1"/>
                      <a:r>
                        <a:rPr lang="en-US" sz="2000" dirty="0" smtClean="0">
                          <a:latin typeface="+mj-lt"/>
                        </a:rPr>
                        <a:t>0</a:t>
                      </a:r>
                      <a:endParaRPr lang="ar-SA" sz="2000" dirty="0">
                        <a:latin typeface="+mj-lt"/>
                      </a:endParaRPr>
                    </a:p>
                  </a:txBody>
                  <a:tcPr anchor="ctr"/>
                </a:tc>
                <a:tc>
                  <a:txBody>
                    <a:bodyPr/>
                    <a:lstStyle/>
                    <a:p>
                      <a:pPr algn="ctr" rtl="1"/>
                      <a:r>
                        <a:rPr lang="en-US" sz="2000" dirty="0" smtClean="0">
                          <a:latin typeface="+mj-lt"/>
                        </a:rPr>
                        <a:t>1</a:t>
                      </a:r>
                      <a:endParaRPr lang="ar-SA" sz="2000" dirty="0">
                        <a:latin typeface="+mj-lt"/>
                      </a:endParaRPr>
                    </a:p>
                  </a:txBody>
                  <a:tcPr anchor="ctr"/>
                </a:tc>
              </a:tr>
              <a:tr h="785088">
                <a:tc>
                  <a:txBody>
                    <a:bodyPr/>
                    <a:lstStyle/>
                    <a:p>
                      <a:pPr algn="ctr" rtl="1"/>
                      <a:r>
                        <a:rPr lang="en-US" sz="2000" b="0" i="0" u="none" strike="noStrike" kern="1200" baseline="0" dirty="0" smtClean="0">
                          <a:solidFill>
                            <a:schemeClr val="dk1"/>
                          </a:solidFill>
                          <a:latin typeface="+mj-lt"/>
                          <a:ea typeface="+mn-ea"/>
                          <a:cs typeface="+mn-cs"/>
                        </a:rPr>
                        <a:t>staff parking</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42.547192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16.963273 </a:t>
                      </a:r>
                      <a:endParaRPr lang="ar-SA" sz="2000" dirty="0">
                        <a:latin typeface="+mj-lt"/>
                      </a:endParaRPr>
                    </a:p>
                  </a:txBody>
                  <a:tcPr anchor="ctr"/>
                </a:tc>
                <a:tc>
                  <a:txBody>
                    <a:bodyPr/>
                    <a:lstStyle/>
                    <a:p>
                      <a:pPr algn="ctr" rtl="1"/>
                      <a:r>
                        <a:rPr lang="en-US" sz="2000" dirty="0" smtClean="0">
                          <a:latin typeface="+mj-lt"/>
                        </a:rPr>
                        <a:t>1</a:t>
                      </a:r>
                      <a:endParaRPr lang="ar-SA" sz="2000" dirty="0">
                        <a:latin typeface="+mj-lt"/>
                      </a:endParaRPr>
                    </a:p>
                  </a:txBody>
                  <a:tcPr anchor="ctr"/>
                </a:tc>
                <a:tc>
                  <a:txBody>
                    <a:bodyPr/>
                    <a:lstStyle/>
                    <a:p>
                      <a:pPr algn="ctr" rtl="1"/>
                      <a:r>
                        <a:rPr lang="en-US" sz="2000" dirty="0" smtClean="0">
                          <a:latin typeface="+mj-lt"/>
                        </a:rPr>
                        <a:t>2</a:t>
                      </a:r>
                      <a:endParaRPr lang="ar-SA" sz="2000" dirty="0">
                        <a:latin typeface="+mj-lt"/>
                      </a:endParaRPr>
                    </a:p>
                  </a:txBody>
                  <a:tcPr anchor="ctr"/>
                </a:tc>
              </a:tr>
              <a:tr h="785088">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r>
              <a:tr h="785088">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algn="ctr" rtl="1"/>
                      <a:r>
                        <a:rPr lang="en-US" sz="2000" dirty="0" smtClean="0">
                          <a:latin typeface="+mj-lt"/>
                        </a:rPr>
                        <a:t>-</a:t>
                      </a:r>
                      <a:endParaRPr lang="ar-SA" sz="2000" dirty="0">
                        <a:latin typeface="+mj-lt"/>
                      </a:endParaRPr>
                    </a:p>
                  </a:txBody>
                  <a:tcPr anchor="ct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2000" dirty="0" smtClean="0">
                        <a:latin typeface="+mj-lt"/>
                      </a:endParaRPr>
                    </a:p>
                    <a:p>
                      <a:pPr algn="ctr" rtl="1"/>
                      <a:r>
                        <a:rPr lang="en-US" sz="2000" dirty="0" smtClean="0">
                          <a:latin typeface="+mj-lt"/>
                        </a:rPr>
                        <a:t>-</a:t>
                      </a:r>
                      <a:endParaRPr lang="ar-SA" sz="2000" dirty="0">
                        <a:latin typeface="+mj-lt"/>
                      </a:endParaRPr>
                    </a:p>
                  </a:txBody>
                  <a:tcPr anchor="ctr"/>
                </a:tc>
              </a:tr>
            </a:tbl>
          </a:graphicData>
        </a:graphic>
      </p:graphicFrame>
      <p:sp>
        <p:nvSpPr>
          <p:cNvPr id="7" name="سهم للأسفل 6"/>
          <p:cNvSpPr/>
          <p:nvPr/>
        </p:nvSpPr>
        <p:spPr>
          <a:xfrm>
            <a:off x="4584758" y="4045131"/>
            <a:ext cx="3113588" cy="2560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Depends on how many parking spots we have</a:t>
            </a:r>
            <a:endParaRPr lang="ar-SA" dirty="0"/>
          </a:p>
        </p:txBody>
      </p:sp>
      <mc:AlternateContent xmlns:mc="http://schemas.openxmlformats.org/markup-compatibility/2006" xmlns:p14="http://schemas.microsoft.com/office/powerpoint/2010/main">
        <mc:Choice Requires="p14">
          <p:contentPart p14:bwMode="auto" r:id="rId2">
            <p14:nvContentPartPr>
              <p14:cNvPr id="3" name="حبر 2"/>
              <p14:cNvContentPartPr/>
              <p14:nvPr/>
            </p14:nvContentPartPr>
            <p14:xfrm>
              <a:off x="18000" y="307800"/>
              <a:ext cx="360" cy="360"/>
            </p14:xfrm>
          </p:contentPart>
        </mc:Choice>
        <mc:Fallback xmlns="">
          <p:pic>
            <p:nvPicPr>
              <p:cNvPr id="3" name="حبر 2"/>
              <p:cNvPicPr/>
              <p:nvPr/>
            </p:nvPicPr>
            <p:blipFill>
              <a:blip r:embed="rId3"/>
              <a:stretch>
                <a:fillRect/>
              </a:stretch>
            </p:blipFill>
            <p:spPr>
              <a:xfrm>
                <a:off x="8640" y="298440"/>
                <a:ext cx="19080" cy="19080"/>
              </a:xfrm>
              <a:prstGeom prst="rect">
                <a:avLst/>
              </a:prstGeom>
            </p:spPr>
          </p:pic>
        </mc:Fallback>
      </mc:AlternateContent>
    </p:spTree>
    <p:extLst>
      <p:ext uri="{BB962C8B-B14F-4D97-AF65-F5344CB8AC3E}">
        <p14:creationId xmlns:p14="http://schemas.microsoft.com/office/powerpoint/2010/main" val="305901726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descr="C:\Users\zak\AppData\Local\Microsoft\Windows\INetCache\Content.Word\Untitled-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769" y="3035273"/>
            <a:ext cx="4345838" cy="3328819"/>
          </a:xfrm>
          <a:prstGeom prst="rect">
            <a:avLst/>
          </a:prstGeom>
          <a:ln>
            <a:noFill/>
          </a:ln>
          <a:effectLst>
            <a:softEdge rad="112500"/>
          </a:effectLst>
        </p:spPr>
      </p:pic>
      <p:sp>
        <p:nvSpPr>
          <p:cNvPr id="3" name="مستطيل 2"/>
          <p:cNvSpPr/>
          <p:nvPr/>
        </p:nvSpPr>
        <p:spPr>
          <a:xfrm>
            <a:off x="2895405" y="219927"/>
            <a:ext cx="6595325" cy="769441"/>
          </a:xfrm>
          <a:prstGeom prst="rect">
            <a:avLst/>
          </a:prstGeom>
          <a:noFill/>
        </p:spPr>
        <p:txBody>
          <a:bodyPr wrap="square" lIns="91440" tIns="45720" rIns="91440" bIns="45720">
            <a:spAutoFit/>
          </a:bodyPr>
          <a:lstStyle/>
          <a:p>
            <a:pPr algn="ctr"/>
            <a:r>
              <a:rPr lang="en-US" sz="4400" b="0" u="sng" cap="none" spc="0" dirty="0" smtClean="0">
                <a:ln w="0"/>
                <a:solidFill>
                  <a:schemeClr val="accent1"/>
                </a:solidFill>
                <a:effectLst>
                  <a:outerShdw blurRad="38100" dist="25400" dir="5400000" algn="ctr" rotWithShape="0">
                    <a:srgbClr val="6E747A">
                      <a:alpha val="43000"/>
                    </a:srgbClr>
                  </a:outerShdw>
                </a:effectLst>
              </a:rPr>
              <a:t>System Architecture </a:t>
            </a:r>
            <a:endParaRPr lang="ar-SA" sz="4400" b="0" u="sng" cap="none" spc="0" dirty="0">
              <a:ln w="0"/>
              <a:solidFill>
                <a:schemeClr val="accent1"/>
              </a:solidFill>
              <a:effectLst>
                <a:outerShdw blurRad="38100" dist="25400" dir="5400000" algn="ctr" rotWithShape="0">
                  <a:srgbClr val="6E747A">
                    <a:alpha val="43000"/>
                  </a:srgbClr>
                </a:outerShdw>
              </a:effectLst>
            </a:endParaRPr>
          </a:p>
        </p:txBody>
      </p:sp>
      <p:pic>
        <p:nvPicPr>
          <p:cNvPr id="1026" name="Picture 2" descr="http://imasters.expert/wp-content/uploads/2015/04/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0755" y="1349334"/>
            <a:ext cx="1459864" cy="14598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waypointcms.com/GalleryContent/Normal/user-management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274" y="4564740"/>
            <a:ext cx="2866004" cy="1990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masters.expert/wp-content/uploads/2015/04/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9210" y="1505354"/>
            <a:ext cx="1459864" cy="14598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amranger.com/wp-content/uploads/2014/10/Android-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7479" y="2498753"/>
            <a:ext cx="1139398" cy="1139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style>
          <a:lnRef idx="0">
            <a:schemeClr val="accent1"/>
          </a:lnRef>
          <a:fillRef idx="3">
            <a:schemeClr val="accent1"/>
          </a:fillRef>
          <a:effectRef idx="3">
            <a:schemeClr val="accent1"/>
          </a:effectRef>
          <a:fontRef idx="minor">
            <a:schemeClr val="lt1"/>
          </a:fontRef>
        </p:style>
      </p:pic>
      <p:pic>
        <p:nvPicPr>
          <p:cNvPr id="1032" name="Picture 8" descr="http://logodatabases.com/wp-content/uploads/2012/03/internet-explorer-logo-wallpaper-969x102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6000" y="2453381"/>
            <a:ext cx="1079106" cy="1140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style>
          <a:lnRef idx="0">
            <a:schemeClr val="accent1"/>
          </a:lnRef>
          <a:fillRef idx="3">
            <a:schemeClr val="accent1"/>
          </a:fillRef>
          <a:effectRef idx="3">
            <a:schemeClr val="accent1"/>
          </a:effectRef>
          <a:fontRef idx="minor">
            <a:schemeClr val="lt1"/>
          </a:fontRef>
        </p:style>
      </p:pic>
      <p:sp>
        <p:nvSpPr>
          <p:cNvPr id="4" name="سهم لأعلى 3"/>
          <p:cNvSpPr/>
          <p:nvPr/>
        </p:nvSpPr>
        <p:spPr>
          <a:xfrm>
            <a:off x="1488142" y="3238468"/>
            <a:ext cx="452211" cy="200622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سهم لأعلى 9"/>
          <p:cNvSpPr/>
          <p:nvPr/>
        </p:nvSpPr>
        <p:spPr>
          <a:xfrm>
            <a:off x="2442726" y="2844225"/>
            <a:ext cx="413111" cy="200622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سهم لأعلى 10"/>
          <p:cNvSpPr/>
          <p:nvPr/>
        </p:nvSpPr>
        <p:spPr>
          <a:xfrm rot="5400000">
            <a:off x="4554008" y="885212"/>
            <a:ext cx="521701" cy="200622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سهم لأعلى 11"/>
          <p:cNvSpPr/>
          <p:nvPr/>
        </p:nvSpPr>
        <p:spPr>
          <a:xfrm rot="5400000">
            <a:off x="6801022" y="877967"/>
            <a:ext cx="521700" cy="200622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سهم لأعلى 12"/>
          <p:cNvSpPr/>
          <p:nvPr/>
        </p:nvSpPr>
        <p:spPr>
          <a:xfrm rot="8426990">
            <a:off x="9203497" y="1767567"/>
            <a:ext cx="461750" cy="71049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سهم لأعلى 13"/>
          <p:cNvSpPr/>
          <p:nvPr/>
        </p:nvSpPr>
        <p:spPr>
          <a:xfrm rot="13411350">
            <a:off x="8425356" y="1780159"/>
            <a:ext cx="461750" cy="71049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5" name="سهم لأعلى 14"/>
          <p:cNvSpPr/>
          <p:nvPr/>
        </p:nvSpPr>
        <p:spPr>
          <a:xfrm rot="10800000">
            <a:off x="7977235" y="3655073"/>
            <a:ext cx="461750" cy="71049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6" name="سهم لأعلى 15"/>
          <p:cNvSpPr/>
          <p:nvPr/>
        </p:nvSpPr>
        <p:spPr>
          <a:xfrm rot="10800000">
            <a:off x="9600512" y="3677320"/>
            <a:ext cx="461750" cy="71049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8" name="سهم لأعلى 17"/>
          <p:cNvSpPr/>
          <p:nvPr/>
        </p:nvSpPr>
        <p:spPr>
          <a:xfrm rot="10800000">
            <a:off x="8785729" y="3753042"/>
            <a:ext cx="461750" cy="710492"/>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
            <p14:nvContentPartPr>
              <p14:cNvPr id="5" name="حبر 4"/>
              <p14:cNvContentPartPr/>
              <p14:nvPr/>
            </p14:nvContentPartPr>
            <p14:xfrm>
              <a:off x="3252960" y="747360"/>
              <a:ext cx="8818200" cy="5275800"/>
            </p14:xfrm>
          </p:contentPart>
        </mc:Choice>
        <mc:Fallback xmlns="">
          <p:pic>
            <p:nvPicPr>
              <p:cNvPr id="5" name="حبر 4"/>
              <p:cNvPicPr/>
              <p:nvPr/>
            </p:nvPicPr>
            <p:blipFill>
              <a:blip r:embed="rId8"/>
              <a:stretch>
                <a:fillRect/>
              </a:stretch>
            </p:blipFill>
            <p:spPr>
              <a:xfrm>
                <a:off x="3243600" y="738000"/>
                <a:ext cx="8836920" cy="5294520"/>
              </a:xfrm>
              <a:prstGeom prst="rect">
                <a:avLst/>
              </a:prstGeom>
            </p:spPr>
          </p:pic>
        </mc:Fallback>
      </mc:AlternateContent>
    </p:spTree>
    <p:extLst>
      <p:ext uri="{BB962C8B-B14F-4D97-AF65-F5344CB8AC3E}">
        <p14:creationId xmlns:p14="http://schemas.microsoft.com/office/powerpoint/2010/main" val="399775667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Our parking detector progress</a:t>
            </a:r>
            <a:endParaRPr lang="ar-SA" dirty="0"/>
          </a:p>
        </p:txBody>
      </p:sp>
      <p:pic>
        <p:nvPicPr>
          <p:cNvPr id="5" name="Picture 2" descr="https://i.ontraport.com/30397.1.36024e05d7ecf47c7bd934ade567d48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0113" y="3400912"/>
            <a:ext cx="2603217" cy="1867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ww.arduino.cc/en/uploads/Reference/arduino_uno_ethernet_pins.png"/>
          <p:cNvPicPr>
            <a:picLocks noChangeAspect="1" noChangeArrowheads="1"/>
          </p:cNvPicPr>
          <p:nvPr/>
        </p:nvPicPr>
        <p:blipFill rotWithShape="1">
          <a:blip r:embed="rId3">
            <a:extLst>
              <a:ext uri="{28A0092B-C50C-407E-A947-70E740481C1C}">
                <a14:useLocalDpi xmlns:a14="http://schemas.microsoft.com/office/drawing/2010/main" val="0"/>
              </a:ext>
            </a:extLst>
          </a:blip>
          <a:srcRect r="38400"/>
          <a:stretch/>
        </p:blipFill>
        <p:spPr bwMode="auto">
          <a:xfrm rot="16200000">
            <a:off x="4156225" y="2980869"/>
            <a:ext cx="1906745" cy="2668205"/>
          </a:xfrm>
          <a:prstGeom prst="rect">
            <a:avLst/>
          </a:prstGeom>
          <a:noFill/>
          <a:extLst>
            <a:ext uri="{909E8E84-426E-40DD-AFC4-6F175D3DCCD1}">
              <a14:hiddenFill xmlns:a14="http://schemas.microsoft.com/office/drawing/2010/main">
                <a:solidFill>
                  <a:srgbClr val="FFFFFF"/>
                </a:solidFill>
              </a14:hiddenFill>
            </a:ext>
          </a:extLst>
        </p:spPr>
      </p:pic>
      <p:pic>
        <p:nvPicPr>
          <p:cNvPr id="7" name="صورة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7803" y="3154740"/>
            <a:ext cx="3514667" cy="2605960"/>
          </a:xfrm>
          <a:prstGeom prst="rect">
            <a:avLst/>
          </a:prstGeom>
        </p:spPr>
      </p:pic>
      <p:sp>
        <p:nvSpPr>
          <p:cNvPr id="8" name="مستطيل 7"/>
          <p:cNvSpPr/>
          <p:nvPr/>
        </p:nvSpPr>
        <p:spPr>
          <a:xfrm>
            <a:off x="402190" y="2128212"/>
            <a:ext cx="2539054" cy="523220"/>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Arduino Uno</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9" name="مستطيل 8"/>
          <p:cNvSpPr/>
          <p:nvPr/>
        </p:nvSpPr>
        <p:spPr>
          <a:xfrm>
            <a:off x="3730473" y="2140886"/>
            <a:ext cx="2758250" cy="523220"/>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Ethernet shield</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10" name="مستطيل 9"/>
          <p:cNvSpPr/>
          <p:nvPr/>
        </p:nvSpPr>
        <p:spPr>
          <a:xfrm>
            <a:off x="7482035" y="1995782"/>
            <a:ext cx="3682728" cy="954107"/>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cross-network controlling machine</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11" name="مستطيل 10"/>
          <p:cNvSpPr/>
          <p:nvPr/>
        </p:nvSpPr>
        <p:spPr>
          <a:xfrm>
            <a:off x="1956734" y="2151838"/>
            <a:ext cx="2758250" cy="5232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12" name="مستطيل 11"/>
          <p:cNvSpPr/>
          <p:nvPr/>
        </p:nvSpPr>
        <p:spPr>
          <a:xfrm>
            <a:off x="5677806" y="2173738"/>
            <a:ext cx="2758250" cy="5232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a:t>
            </a:r>
            <a:endParaRPr lang="ar-SA"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2796508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Parking detector update statements</a:t>
            </a:r>
            <a:endParaRPr lang="ar-SA" dirty="0"/>
          </a:p>
        </p:txBody>
      </p:sp>
      <p:pic>
        <p:nvPicPr>
          <p:cNvPr id="4" name="عنصر نائب للمحتوى 3" descr="C:\Users\zak\AppData\Local\Microsoft\Windows\INetCache\Content.Word\Untitled-1.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05509" y="2160050"/>
            <a:ext cx="3534507" cy="2455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صورة 4"/>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t="26568" r="25297" b="29401"/>
          <a:stretch/>
        </p:blipFill>
        <p:spPr>
          <a:xfrm rot="16200000">
            <a:off x="7276400" y="3897432"/>
            <a:ext cx="1453558" cy="801186"/>
          </a:xfrm>
          <a:prstGeom prst="rect">
            <a:avLst/>
          </a:prstGeom>
          <a:noFill/>
          <a:ln>
            <a:noFill/>
          </a:ln>
        </p:spPr>
      </p:pic>
      <p:pic>
        <p:nvPicPr>
          <p:cNvPr id="6" name="صورة 5"/>
          <p:cNvPicPr>
            <a:picLocks noChangeAspect="1"/>
          </p:cNvPicPr>
          <p:nvPr/>
        </p:nvPicPr>
        <p:blipFill rotWithShape="1">
          <a:blip r:embed="rId4" cstate="print">
            <a:biLevel thresh="25000"/>
            <a:extLst>
              <a:ext uri="{28A0092B-C50C-407E-A947-70E740481C1C}">
                <a14:useLocalDpi xmlns:a14="http://schemas.microsoft.com/office/drawing/2010/main" val="0"/>
              </a:ext>
            </a:extLst>
          </a:blip>
          <a:srcRect t="11514" b="14385"/>
          <a:stretch/>
        </p:blipFill>
        <p:spPr>
          <a:xfrm>
            <a:off x="6031749" y="2160050"/>
            <a:ext cx="3994414" cy="1436003"/>
          </a:xfrm>
          <a:prstGeom prst="rect">
            <a:avLst/>
          </a:prstGeom>
        </p:spPr>
      </p:pic>
      <p:sp>
        <p:nvSpPr>
          <p:cNvPr id="8" name="مربع نص 7"/>
          <p:cNvSpPr txBox="1"/>
          <p:nvPr/>
        </p:nvSpPr>
        <p:spPr>
          <a:xfrm>
            <a:off x="1506666" y="5433647"/>
            <a:ext cx="9178667" cy="923330"/>
          </a:xfrm>
          <a:prstGeom prst="rect">
            <a:avLst/>
          </a:prstGeom>
          <a:noFill/>
        </p:spPr>
        <p:txBody>
          <a:bodyPr wrap="none" rtlCol="1">
            <a:spAutoFit/>
          </a:bodyPr>
          <a:lstStyle/>
          <a:p>
            <a:pPr algn="l"/>
            <a:endParaRPr lang="en-US" dirty="0">
              <a:latin typeface="Arial" panose="020B0604020202020204" pitchFamily="34" charset="0"/>
              <a:cs typeface="Arial" panose="020B0604020202020204" pitchFamily="34" charset="0"/>
            </a:endParaRPr>
          </a:p>
          <a:p>
            <a:pPr algn="l"/>
            <a:r>
              <a:rPr lang="en-US" dirty="0" smtClean="0">
                <a:latin typeface="Arial" panose="020B0604020202020204" pitchFamily="34" charset="0"/>
                <a:cs typeface="Arial" panose="020B0604020202020204" pitchFamily="34" charset="0"/>
              </a:rPr>
              <a:t>  String </a:t>
            </a:r>
            <a:r>
              <a:rPr lang="en-US" dirty="0" err="1">
                <a:latin typeface="Arial" panose="020B0604020202020204" pitchFamily="34" charset="0"/>
                <a:cs typeface="Arial" panose="020B0604020202020204" pitchFamily="34" charset="0"/>
              </a:rPr>
              <a:t>av</a:t>
            </a:r>
            <a:r>
              <a:rPr lang="en-US" dirty="0">
                <a:latin typeface="Arial" panose="020B0604020202020204" pitchFamily="34" charset="0"/>
                <a:cs typeface="Arial" panose="020B0604020202020204" pitchFamily="34" charset="0"/>
              </a:rPr>
              <a:t>="UPDATE `sql2105932`.`Site` SET `</a:t>
            </a:r>
            <a:r>
              <a:rPr lang="en-US" dirty="0">
                <a:solidFill>
                  <a:srgbClr val="79C6D5"/>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 '1' WHERE `</a:t>
            </a:r>
            <a:r>
              <a:rPr lang="en-US" dirty="0" err="1">
                <a:latin typeface="Arial" panose="020B0604020202020204" pitchFamily="34" charset="0"/>
                <a:cs typeface="Arial" panose="020B0604020202020204" pitchFamily="34" charset="0"/>
              </a:rPr>
              <a:t>Site`.`</a:t>
            </a:r>
            <a:r>
              <a:rPr lang="en-US" dirty="0" err="1">
                <a:solidFill>
                  <a:srgbClr val="00B0F0"/>
                </a:solidFill>
                <a:latin typeface="Arial" panose="020B0604020202020204" pitchFamily="34" charset="0"/>
                <a:cs typeface="Arial" panose="020B0604020202020204" pitchFamily="34" charset="0"/>
              </a:rPr>
              <a:t>ID</a:t>
            </a:r>
            <a:r>
              <a:rPr lang="en-US" dirty="0">
                <a:latin typeface="Arial" panose="020B0604020202020204" pitchFamily="34" charset="0"/>
                <a:cs typeface="Arial" panose="020B0604020202020204" pitchFamily="34" charset="0"/>
              </a:rPr>
              <a:t>` =1;";</a:t>
            </a:r>
          </a:p>
          <a:p>
            <a:pPr algn="l"/>
            <a:r>
              <a:rPr lang="en-US" dirty="0">
                <a:latin typeface="Arial" panose="020B0604020202020204" pitchFamily="34" charset="0"/>
                <a:cs typeface="Arial" panose="020B0604020202020204" pitchFamily="34" charset="0"/>
              </a:rPr>
              <a:t>String </a:t>
            </a:r>
            <a:r>
              <a:rPr lang="en-US" dirty="0" err="1">
                <a:latin typeface="Arial" panose="020B0604020202020204" pitchFamily="34" charset="0"/>
                <a:cs typeface="Arial" panose="020B0604020202020204" pitchFamily="34" charset="0"/>
              </a:rPr>
              <a:t>nav</a:t>
            </a:r>
            <a:r>
              <a:rPr lang="en-US" dirty="0">
                <a:latin typeface="Arial" panose="020B0604020202020204" pitchFamily="34" charset="0"/>
                <a:cs typeface="Arial" panose="020B0604020202020204" pitchFamily="34" charset="0"/>
              </a:rPr>
              <a:t>="UPDATE `sql2105932`.`Site` SET `</a:t>
            </a:r>
            <a:r>
              <a:rPr lang="en-US" dirty="0">
                <a:solidFill>
                  <a:srgbClr val="C00000"/>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 '0' WHERE `</a:t>
            </a:r>
            <a:r>
              <a:rPr lang="en-US" dirty="0" err="1">
                <a:latin typeface="Arial" panose="020B0604020202020204" pitchFamily="34" charset="0"/>
                <a:cs typeface="Arial" panose="020B0604020202020204" pitchFamily="34" charset="0"/>
              </a:rPr>
              <a:t>Site`.`</a:t>
            </a:r>
            <a:r>
              <a:rPr lang="en-US" dirty="0" err="1">
                <a:solidFill>
                  <a:srgbClr val="00B0F0"/>
                </a:solidFill>
                <a:latin typeface="Arial" panose="020B0604020202020204" pitchFamily="34" charset="0"/>
                <a:cs typeface="Arial" panose="020B0604020202020204" pitchFamily="34" charset="0"/>
              </a:rPr>
              <a:t>ID</a:t>
            </a:r>
            <a:r>
              <a:rPr lang="en-US" dirty="0">
                <a:latin typeface="Arial" panose="020B0604020202020204" pitchFamily="34" charset="0"/>
                <a:cs typeface="Arial" panose="020B0604020202020204" pitchFamily="34" charset="0"/>
              </a:rPr>
              <a:t>` =1;";</a:t>
            </a:r>
            <a:endParaRPr lang="ar-S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29396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a:r>
              <a:rPr lang="en-US" dirty="0" smtClean="0"/>
              <a:t>User</a:t>
            </a:r>
            <a:r>
              <a:rPr lang="en-US" dirty="0"/>
              <a:t>s</a:t>
            </a:r>
            <a:r>
              <a:rPr lang="en-US" dirty="0" smtClean="0"/>
              <a:t> interaction methods with the system</a:t>
            </a:r>
            <a:endParaRPr lang="ar-SA" dirty="0"/>
          </a:p>
        </p:txBody>
      </p:sp>
      <p:sp>
        <p:nvSpPr>
          <p:cNvPr id="3" name="عنصر نائب للمحتوى 2"/>
          <p:cNvSpPr>
            <a:spLocks noGrp="1"/>
          </p:cNvSpPr>
          <p:nvPr>
            <p:ph idx="1"/>
          </p:nvPr>
        </p:nvSpPr>
        <p:spPr/>
        <p:txBody>
          <a:bodyPr>
            <a:normAutofit/>
          </a:bodyPr>
          <a:lstStyle/>
          <a:p>
            <a:pPr algn="l" rtl="0"/>
            <a:r>
              <a:rPr lang="en-US" sz="2400" dirty="0" smtClean="0"/>
              <a:t>We’ve created two main methods to make the user interact with our system and get benefits from it.</a:t>
            </a:r>
          </a:p>
          <a:p>
            <a:pPr algn="l" rtl="0"/>
            <a:r>
              <a:rPr lang="en-US" sz="2400" dirty="0" smtClean="0"/>
              <a:t>These methods are :</a:t>
            </a:r>
          </a:p>
          <a:p>
            <a:pPr marL="514350" indent="-514350" algn="l" rtl="0">
              <a:buFont typeface="+mj-lt"/>
              <a:buAutoNum type="arabicPeriod"/>
            </a:pPr>
            <a:r>
              <a:rPr lang="en-US" sz="2400" dirty="0" smtClean="0"/>
              <a:t>World Wide Web.</a:t>
            </a:r>
          </a:p>
          <a:p>
            <a:pPr lvl="1" algn="l" rtl="0"/>
            <a:r>
              <a:rPr lang="en-US" sz="2200" dirty="0" smtClean="0"/>
              <a:t>On the following </a:t>
            </a:r>
            <a:r>
              <a:rPr lang="en-US" sz="2200" dirty="0"/>
              <a:t>link: http://www.jazanu-sps.com/</a:t>
            </a:r>
            <a:endParaRPr lang="en-US" sz="2200" dirty="0" smtClean="0"/>
          </a:p>
          <a:p>
            <a:pPr marL="514350" indent="-514350" algn="l" rtl="0">
              <a:buFont typeface="+mj-lt"/>
              <a:buAutoNum type="arabicPeriod"/>
            </a:pPr>
            <a:r>
              <a:rPr lang="en-US" sz="2400" dirty="0" smtClean="0"/>
              <a:t>Android Platform.</a:t>
            </a:r>
            <a:endParaRPr lang="ar-SA" sz="2400" dirty="0"/>
          </a:p>
        </p:txBody>
      </p:sp>
      <p:pic>
        <p:nvPicPr>
          <p:cNvPr id="4" name="صورة 3"/>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79427" y="3156131"/>
            <a:ext cx="4168139" cy="2778759"/>
          </a:xfrm>
          <a:prstGeom prst="rect">
            <a:avLst/>
          </a:prstGeom>
        </p:spPr>
      </p:pic>
    </p:spTree>
    <p:extLst>
      <p:ext uri="{BB962C8B-B14F-4D97-AF65-F5344CB8AC3E}">
        <p14:creationId xmlns:p14="http://schemas.microsoft.com/office/powerpoint/2010/main" val="142379102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nyTake by MangoApps-01-05-2016-02-18-13">
            <a:hlinkClick r:id="" action="ppaction://media"/>
          </p:cNvPr>
          <p:cNvPicPr>
            <a:picLocks noChangeAspect="1"/>
          </p:cNvPicPr>
          <p:nvPr>
            <a:videoFile r:link="rId1"/>
            <p:extLst>
              <p:ext uri="{DAA4B4D4-6D71-4841-9C94-3DE7FCFB9230}">
                <p14:media xmlns:p14="http://schemas.microsoft.com/office/powerpoint/2010/main" r:embed="rId2">
                  <p14:trim st="35434" end="8936"/>
                </p14:media>
              </p:ext>
            </p:extLst>
          </p:nvPr>
        </p:nvPicPr>
        <p:blipFill>
          <a:blip r:embed="rId4"/>
          <a:stretch>
            <a:fillRect/>
          </a:stretch>
        </p:blipFill>
        <p:spPr>
          <a:xfrm>
            <a:off x="2688166" y="2113269"/>
            <a:ext cx="6825111" cy="3839125"/>
          </a:xfrm>
          <a:prstGeom prst="rect">
            <a:avLst/>
          </a:prstGeom>
          <a:ln>
            <a:noFill/>
          </a:ln>
          <a:effectLst>
            <a:outerShdw blurRad="190500" algn="tl" rotWithShape="0">
              <a:srgbClr val="000000">
                <a:alpha val="70000"/>
              </a:srgbClr>
            </a:outerShdw>
          </a:effectLst>
        </p:spPr>
      </p:pic>
      <p:sp>
        <p:nvSpPr>
          <p:cNvPr id="7" name="مستطيل 6"/>
          <p:cNvSpPr/>
          <p:nvPr/>
        </p:nvSpPr>
        <p:spPr>
          <a:xfrm>
            <a:off x="1026243" y="707712"/>
            <a:ext cx="4811381" cy="923330"/>
          </a:xfrm>
          <a:prstGeom prst="rect">
            <a:avLst/>
          </a:prstGeom>
          <a:noFill/>
        </p:spPr>
        <p:txBody>
          <a:bodyPr wrap="none" lIns="91440" tIns="45720" rIns="91440" bIns="45720">
            <a:spAutoFit/>
          </a:bodyPr>
          <a:lstStyle/>
          <a:p>
            <a:pPr algn="ctr"/>
            <a:r>
              <a:rPr lang="en-US" sz="5400" dirty="0" smtClean="0">
                <a:ln w="0"/>
                <a:solidFill>
                  <a:schemeClr val="accent1"/>
                </a:solidFill>
                <a:effectLst>
                  <a:outerShdw blurRad="38100" dist="25400" dir="5400000" algn="ctr" rotWithShape="0">
                    <a:srgbClr val="6E747A">
                      <a:alpha val="43000"/>
                    </a:srgbClr>
                  </a:outerShdw>
                </a:effectLst>
              </a:rPr>
              <a:t>Website Preview</a:t>
            </a:r>
            <a:endParaRPr lang="ar-SA"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46508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0000" showWhenStopped="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مستطيل 6"/>
          <p:cNvSpPr/>
          <p:nvPr/>
        </p:nvSpPr>
        <p:spPr>
          <a:xfrm>
            <a:off x="1062471" y="734089"/>
            <a:ext cx="5952270" cy="923330"/>
          </a:xfrm>
          <a:prstGeom prst="rect">
            <a:avLst/>
          </a:prstGeom>
          <a:noFill/>
        </p:spPr>
        <p:txBody>
          <a:bodyPr wrap="none" lIns="91440" tIns="45720" rIns="91440" bIns="45720">
            <a:spAutoFit/>
          </a:bodyPr>
          <a:lstStyle/>
          <a:p>
            <a:pPr algn="ctr"/>
            <a:r>
              <a:rPr lang="en-US" sz="5400" dirty="0" smtClean="0">
                <a:ln w="0"/>
                <a:solidFill>
                  <a:schemeClr val="accent1"/>
                </a:solidFill>
                <a:effectLst>
                  <a:outerShdw blurRad="38100" dist="25400" dir="5400000" algn="ctr" rotWithShape="0">
                    <a:srgbClr val="6E747A">
                      <a:alpha val="43000"/>
                    </a:srgbClr>
                  </a:outerShdw>
                </a:effectLst>
              </a:rPr>
              <a:t>Android app preview</a:t>
            </a:r>
            <a:endParaRPr lang="ar-SA" sz="5400" dirty="0">
              <a:ln w="0"/>
              <a:solidFill>
                <a:schemeClr val="accent1"/>
              </a:solidFill>
              <a:effectLst>
                <a:outerShdw blurRad="38100" dist="25400" dir="5400000" algn="ctr" rotWithShape="0">
                  <a:srgbClr val="6E747A">
                    <a:alpha val="43000"/>
                  </a:srgbClr>
                </a:outerShdw>
              </a:effectLst>
            </a:endParaRPr>
          </a:p>
        </p:txBody>
      </p:sp>
      <p:pic>
        <p:nvPicPr>
          <p:cNvPr id="2" name="2016_05_01_14_15_03">
            <a:hlinkClick r:id="" action="ppaction://media"/>
          </p:cNvPr>
          <p:cNvPicPr>
            <a:picLocks noChangeAspect="1"/>
          </p:cNvPicPr>
          <p:nvPr>
            <a:videoFile r:link="rId1"/>
            <p:extLst>
              <p:ext uri="{DAA4B4D4-6D71-4841-9C94-3DE7FCFB9230}">
                <p14:media xmlns:p14="http://schemas.microsoft.com/office/powerpoint/2010/main" r:embed="rId2">
                  <p14:trim st="2198" end="2881"/>
                </p14:media>
              </p:ext>
            </p:extLst>
          </p:nvPr>
        </p:nvPicPr>
        <p:blipFill>
          <a:blip r:embed="rId4"/>
          <a:stretch>
            <a:fillRect/>
          </a:stretch>
        </p:blipFill>
        <p:spPr>
          <a:xfrm>
            <a:off x="4694727" y="2013438"/>
            <a:ext cx="2458000" cy="4369777"/>
          </a:xfrm>
          <a:prstGeom prst="rect">
            <a:avLst/>
          </a:prstGeom>
        </p:spPr>
      </p:pic>
    </p:spTree>
    <p:extLst>
      <p:ext uri="{BB962C8B-B14F-4D97-AF65-F5344CB8AC3E}">
        <p14:creationId xmlns:p14="http://schemas.microsoft.com/office/powerpoint/2010/main" val="3162421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Last but not least</a:t>
            </a:r>
            <a:endParaRPr lang="ar-SA" dirty="0"/>
          </a:p>
        </p:txBody>
      </p:sp>
      <p:sp>
        <p:nvSpPr>
          <p:cNvPr id="3" name="عنصر نائب للمحتوى 2"/>
          <p:cNvSpPr>
            <a:spLocks noGrp="1"/>
          </p:cNvSpPr>
          <p:nvPr>
            <p:ph idx="1"/>
          </p:nvPr>
        </p:nvSpPr>
        <p:spPr>
          <a:xfrm>
            <a:off x="581192" y="2180496"/>
            <a:ext cx="7143311" cy="3678303"/>
          </a:xfrm>
        </p:spPr>
        <p:txBody>
          <a:bodyPr/>
          <a:lstStyle/>
          <a:p>
            <a:pPr marL="0" indent="0" algn="l" rtl="0">
              <a:buNone/>
            </a:pPr>
            <a:r>
              <a:rPr lang="en-US" dirty="0" smtClean="0"/>
              <a:t>We are more </a:t>
            </a:r>
            <a:r>
              <a:rPr lang="en-US" dirty="0"/>
              <a:t>that happy to </a:t>
            </a:r>
            <a:r>
              <a:rPr lang="en-US" dirty="0" smtClean="0"/>
              <a:t>announce that the project website and the android app are officially published on the internet and the original android market (google play) and they are available for free on both sides.</a:t>
            </a:r>
          </a:p>
          <a:p>
            <a:pPr marL="0" indent="0" algn="l" rtl="0">
              <a:buNone/>
            </a:pPr>
            <a:r>
              <a:rPr lang="en-US" dirty="0" smtClean="0"/>
              <a:t>Use the </a:t>
            </a:r>
            <a:r>
              <a:rPr lang="en-US" dirty="0"/>
              <a:t>following </a:t>
            </a:r>
            <a:r>
              <a:rPr lang="en-US" dirty="0" smtClean="0"/>
              <a:t>QR code to direct you to JASAN UNIVERSITY SPS on android;</a:t>
            </a:r>
          </a:p>
          <a:p>
            <a:pPr marL="0" indent="0" algn="l" rtl="0">
              <a:buNone/>
            </a:pPr>
            <a:endParaRPr lang="ar-SA" dirty="0"/>
          </a:p>
        </p:txBody>
      </p:sp>
      <p:pic>
        <p:nvPicPr>
          <p:cNvPr id="5" name="صورة 4" descr="C:\Users\zak\Desktop\a71b63b9-12a3-4359-a68b-11e41c54653b.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3370" y="499533"/>
            <a:ext cx="3330554" cy="5919062"/>
          </a:xfrm>
          <a:prstGeom prst="rect">
            <a:avLst/>
          </a:prstGeom>
          <a:noFill/>
          <a:ln>
            <a:noFill/>
          </a:ln>
        </p:spPr>
      </p:pic>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452" y="4019647"/>
            <a:ext cx="2540038" cy="2540038"/>
          </a:xfrm>
          <a:prstGeom prst="rect">
            <a:avLst/>
          </a:prstGeom>
        </p:spPr>
      </p:pic>
    </p:spTree>
    <p:extLst>
      <p:ext uri="{BB962C8B-B14F-4D97-AF65-F5344CB8AC3E}">
        <p14:creationId xmlns:p14="http://schemas.microsoft.com/office/powerpoint/2010/main" val="2743122094"/>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4053994" y="2612493"/>
            <a:ext cx="3565400"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Thank you </a:t>
            </a:r>
            <a:endParaRPr lang="ar-SA"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7498985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Abstract</a:t>
            </a:r>
            <a:endParaRPr lang="en-US" dirty="0"/>
          </a:p>
        </p:txBody>
      </p:sp>
      <p:pic>
        <p:nvPicPr>
          <p:cNvPr id="4" name="صورة 3"/>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31182" y="1892982"/>
            <a:ext cx="3766457" cy="3766457"/>
          </a:xfrm>
          <a:prstGeom prst="rect">
            <a:avLst/>
          </a:prstGeom>
          <a:ln>
            <a:noFill/>
          </a:ln>
          <a:effectLst>
            <a:softEdge rad="112500"/>
          </a:effectLst>
        </p:spPr>
      </p:pic>
      <p:sp>
        <p:nvSpPr>
          <p:cNvPr id="3" name="عنصر نائب للمحتوى 2"/>
          <p:cNvSpPr>
            <a:spLocks noGrp="1"/>
          </p:cNvSpPr>
          <p:nvPr>
            <p:ph idx="1"/>
          </p:nvPr>
        </p:nvSpPr>
        <p:spPr>
          <a:xfrm>
            <a:off x="676656" y="2011680"/>
            <a:ext cx="7753241" cy="3766185"/>
          </a:xfrm>
        </p:spPr>
        <p:txBody>
          <a:bodyPr>
            <a:normAutofit fontScale="92500"/>
          </a:bodyPr>
          <a:lstStyle/>
          <a:p>
            <a:pPr algn="l" rtl="0"/>
            <a:r>
              <a:rPr lang="en-US" dirty="0" smtClean="0"/>
              <a:t>Jazan university smart parking system is a small project that has been created to represent a solution for the parking issue at Jazan University.</a:t>
            </a:r>
          </a:p>
          <a:p>
            <a:pPr algn="l" rtl="0"/>
            <a:r>
              <a:rPr lang="en-US" dirty="0" smtClean="0"/>
              <a:t>Parking detector is a small device by which we can determine if there is a car on the park where the device is laying on or not.</a:t>
            </a:r>
          </a:p>
          <a:p>
            <a:pPr algn="l" rtl="0"/>
            <a:r>
              <a:rPr lang="en-US" dirty="0" smtClean="0"/>
              <a:t>The device works by measuring the distance between itself and the object in front of it(which is supposed to be a car), and uploading the information to global MySQL database on the world wide web.</a:t>
            </a:r>
          </a:p>
          <a:p>
            <a:pPr algn="l" rtl="0"/>
            <a:r>
              <a:rPr lang="en-US" dirty="0" smtClean="0"/>
              <a:t>The user can easily access the system through our website or using our android app.</a:t>
            </a:r>
          </a:p>
        </p:txBody>
      </p:sp>
    </p:spTree>
    <p:extLst>
      <p:ext uri="{BB962C8B-B14F-4D97-AF65-F5344CB8AC3E}">
        <p14:creationId xmlns:p14="http://schemas.microsoft.com/office/powerpoint/2010/main" val="167068809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a:r>
              <a:rPr lang="en-US" dirty="0" smtClean="0"/>
              <a:t>Introduction</a:t>
            </a:r>
            <a:endParaRPr lang="ar-SA" dirty="0"/>
          </a:p>
        </p:txBody>
      </p:sp>
      <p:sp>
        <p:nvSpPr>
          <p:cNvPr id="3" name="عنصر نائب للمحتوى 2"/>
          <p:cNvSpPr>
            <a:spLocks noGrp="1"/>
          </p:cNvSpPr>
          <p:nvPr>
            <p:ph idx="1"/>
          </p:nvPr>
        </p:nvSpPr>
        <p:spPr>
          <a:xfrm>
            <a:off x="743358" y="2243637"/>
            <a:ext cx="6851468" cy="4351338"/>
          </a:xfrm>
        </p:spPr>
        <p:txBody>
          <a:bodyPr/>
          <a:lstStyle/>
          <a:p>
            <a:pPr algn="l" rtl="0"/>
            <a:r>
              <a:rPr lang="en-US" dirty="0" smtClean="0"/>
              <a:t>JAZAN UNIVERSITY SPS (or Smart Parking System) is a graduation project  at Jazan university  to provide a solution for a common  problem that annoying all of the staff  members along with the students to find car parking  in short time and less effort.</a:t>
            </a:r>
          </a:p>
          <a:p>
            <a:pPr algn="l" rtl="0"/>
            <a:r>
              <a:rPr lang="en-US" dirty="0" smtClean="0"/>
              <a:t>Based on controlling and measuring units, this project will be able to help the users by finding their parks in a few minutes.</a:t>
            </a:r>
          </a:p>
          <a:p>
            <a:pPr algn="l" rtl="0"/>
            <a:endParaRPr lang="ar-SA" dirty="0"/>
          </a:p>
        </p:txBody>
      </p:sp>
      <p:pic>
        <p:nvPicPr>
          <p:cNvPr id="4" name="صورة 3" descr="C:\Users\zak\Desktop\Google hi res ico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594" y="2157731"/>
            <a:ext cx="2590526" cy="2590526"/>
          </a:xfrm>
          <a:prstGeom prst="rect">
            <a:avLst/>
          </a:prstGeom>
          <a:noFill/>
          <a:ln>
            <a:noFill/>
          </a:ln>
        </p:spPr>
      </p:pic>
    </p:spTree>
    <p:extLst>
      <p:ext uri="{BB962C8B-B14F-4D97-AF65-F5344CB8AC3E}">
        <p14:creationId xmlns:p14="http://schemas.microsoft.com/office/powerpoint/2010/main" val="11055833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760081" y="1906044"/>
            <a:ext cx="6063982" cy="4123508"/>
          </a:xfrm>
          <a:prstGeom prst="rect">
            <a:avLst/>
          </a:prstGeom>
        </p:spPr>
      </p:pic>
      <p:sp>
        <p:nvSpPr>
          <p:cNvPr id="2" name="عنوان 1"/>
          <p:cNvSpPr>
            <a:spLocks noGrp="1"/>
          </p:cNvSpPr>
          <p:nvPr>
            <p:ph type="title"/>
          </p:nvPr>
        </p:nvSpPr>
        <p:spPr/>
        <p:txBody>
          <a:bodyPr/>
          <a:lstStyle/>
          <a:p>
            <a:r>
              <a:rPr lang="en-US" dirty="0" smtClean="0"/>
              <a:t>Project goals and objectives.</a:t>
            </a:r>
            <a:endParaRPr lang="en-US" dirty="0"/>
          </a:p>
        </p:txBody>
      </p:sp>
      <p:sp>
        <p:nvSpPr>
          <p:cNvPr id="3" name="عنصر نائب للمحتوى 2"/>
          <p:cNvSpPr>
            <a:spLocks noGrp="1"/>
          </p:cNvSpPr>
          <p:nvPr>
            <p:ph idx="1"/>
          </p:nvPr>
        </p:nvSpPr>
        <p:spPr>
          <a:xfrm>
            <a:off x="676657" y="2011680"/>
            <a:ext cx="5576097" cy="3766185"/>
          </a:xfrm>
        </p:spPr>
        <p:txBody>
          <a:bodyPr/>
          <a:lstStyle/>
          <a:p>
            <a:pPr lvl="1" algn="l" rtl="0">
              <a:buFont typeface="Arial" panose="020B0604020202020204" pitchFamily="34" charset="0"/>
              <a:buChar char="•"/>
            </a:pPr>
            <a:r>
              <a:rPr lang="en-US" dirty="0"/>
              <a:t>Provide a free park </a:t>
            </a:r>
            <a:r>
              <a:rPr lang="en-US" dirty="0" smtClean="0"/>
              <a:t>for each </a:t>
            </a:r>
            <a:r>
              <a:rPr lang="en-US" dirty="0"/>
              <a:t>member of the university (staff or students) so fast and in </a:t>
            </a:r>
            <a:r>
              <a:rPr lang="en-US" dirty="0" smtClean="0"/>
              <a:t>a </a:t>
            </a:r>
            <a:r>
              <a:rPr lang="en-US" dirty="0"/>
              <a:t>professional way</a:t>
            </a:r>
            <a:r>
              <a:rPr lang="en-US" dirty="0" smtClean="0"/>
              <a:t>.</a:t>
            </a:r>
          </a:p>
          <a:p>
            <a:pPr lvl="1" algn="l" rtl="0">
              <a:buFont typeface="Arial" panose="020B0604020202020204" pitchFamily="34" charset="0"/>
              <a:buChar char="•"/>
            </a:pPr>
            <a:endParaRPr lang="en-US" dirty="0"/>
          </a:p>
          <a:p>
            <a:pPr lvl="1" algn="l" rtl="0">
              <a:buFont typeface="Arial" panose="020B0604020202020204" pitchFamily="34" charset="0"/>
              <a:buChar char="•"/>
            </a:pPr>
            <a:r>
              <a:rPr lang="en-US" dirty="0"/>
              <a:t>Save </a:t>
            </a:r>
            <a:r>
              <a:rPr lang="en-US" dirty="0" smtClean="0"/>
              <a:t>time </a:t>
            </a:r>
            <a:r>
              <a:rPr lang="en-US" dirty="0"/>
              <a:t>and </a:t>
            </a:r>
            <a:r>
              <a:rPr lang="en-US" dirty="0" smtClean="0"/>
              <a:t>efforts.</a:t>
            </a:r>
          </a:p>
          <a:p>
            <a:pPr lvl="1" algn="l" rtl="0">
              <a:buFont typeface="Arial" panose="020B0604020202020204" pitchFamily="34" charset="0"/>
              <a:buChar char="•"/>
            </a:pPr>
            <a:endParaRPr lang="en-US" dirty="0"/>
          </a:p>
          <a:p>
            <a:pPr lvl="1" algn="l" rtl="0">
              <a:buFont typeface="Arial" panose="020B0604020202020204" pitchFamily="34" charset="0"/>
              <a:buChar char="•"/>
            </a:pPr>
            <a:r>
              <a:rPr lang="en-US" dirty="0"/>
              <a:t>Enhance </a:t>
            </a:r>
            <a:r>
              <a:rPr lang="en-US" dirty="0" smtClean="0"/>
              <a:t>the important part of transportation system inside the university.  </a:t>
            </a:r>
            <a:endParaRPr lang="en-US" dirty="0"/>
          </a:p>
        </p:txBody>
      </p:sp>
    </p:spTree>
    <p:extLst>
      <p:ext uri="{BB962C8B-B14F-4D97-AF65-F5344CB8AC3E}">
        <p14:creationId xmlns:p14="http://schemas.microsoft.com/office/powerpoint/2010/main" val="270181265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09943" y="2157731"/>
            <a:ext cx="5353748" cy="3072660"/>
          </a:xfrm>
          <a:prstGeom prst="rect">
            <a:avLst/>
          </a:prstGeom>
          <a:ln>
            <a:noFill/>
          </a:ln>
          <a:effectLst>
            <a:softEdge rad="112500"/>
          </a:effectLst>
        </p:spPr>
      </p:pic>
      <p:sp>
        <p:nvSpPr>
          <p:cNvPr id="2" name="عنوان 1"/>
          <p:cNvSpPr>
            <a:spLocks noGrp="1"/>
          </p:cNvSpPr>
          <p:nvPr>
            <p:ph type="title"/>
          </p:nvPr>
        </p:nvSpPr>
        <p:spPr/>
        <p:txBody>
          <a:bodyPr/>
          <a:lstStyle/>
          <a:p>
            <a:r>
              <a:rPr lang="en-US" dirty="0" smtClean="0"/>
              <a:t>Project scope:</a:t>
            </a:r>
            <a:endParaRPr lang="en-US" dirty="0"/>
          </a:p>
        </p:txBody>
      </p:sp>
      <p:sp>
        <p:nvSpPr>
          <p:cNvPr id="3" name="عنصر نائب للمحتوى 2"/>
          <p:cNvSpPr>
            <a:spLocks noGrp="1"/>
          </p:cNvSpPr>
          <p:nvPr>
            <p:ph idx="1"/>
          </p:nvPr>
        </p:nvSpPr>
        <p:spPr>
          <a:xfrm>
            <a:off x="676657" y="2011680"/>
            <a:ext cx="7213310" cy="3766185"/>
          </a:xfrm>
        </p:spPr>
        <p:txBody>
          <a:bodyPr/>
          <a:lstStyle/>
          <a:p>
            <a:pPr algn="l" rtl="0"/>
            <a:r>
              <a:rPr lang="en-US" dirty="0"/>
              <a:t>The project shall consider among other things the following issues:</a:t>
            </a:r>
          </a:p>
          <a:p>
            <a:pPr algn="l" rtl="0"/>
            <a:r>
              <a:rPr lang="en-US" dirty="0"/>
              <a:t>1. To provide a better understanding of how to get your park so easily.</a:t>
            </a:r>
          </a:p>
          <a:p>
            <a:pPr algn="l" rtl="0"/>
            <a:r>
              <a:rPr lang="en-US" dirty="0"/>
              <a:t>2. Implementing the system on </a:t>
            </a:r>
            <a:r>
              <a:rPr lang="en-US" dirty="0" smtClean="0"/>
              <a:t>different </a:t>
            </a:r>
            <a:r>
              <a:rPr lang="en-US" dirty="0"/>
              <a:t>platforms  </a:t>
            </a:r>
          </a:p>
          <a:p>
            <a:pPr algn="l" rtl="0"/>
            <a:r>
              <a:rPr lang="en-US" dirty="0"/>
              <a:t>3. Take benefits from the Technical Era </a:t>
            </a:r>
            <a:r>
              <a:rPr lang="en-US" dirty="0" smtClean="0"/>
              <a:t>we </a:t>
            </a:r>
            <a:r>
              <a:rPr lang="en-US" dirty="0"/>
              <a:t>are living in.</a:t>
            </a:r>
          </a:p>
          <a:p>
            <a:pPr algn="l" rtl="0"/>
            <a:r>
              <a:rPr lang="en-US" dirty="0"/>
              <a:t>4. provide a new scheme for the organizations in general to help in the parking issue.</a:t>
            </a:r>
          </a:p>
        </p:txBody>
      </p:sp>
    </p:spTree>
    <p:extLst>
      <p:ext uri="{BB962C8B-B14F-4D97-AF65-F5344CB8AC3E}">
        <p14:creationId xmlns:p14="http://schemas.microsoft.com/office/powerpoint/2010/main" val="168700798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010399" y="2090138"/>
            <a:ext cx="4893331" cy="3609267"/>
          </a:xfrm>
          <a:prstGeom prst="rect">
            <a:avLst/>
          </a:prstGeom>
        </p:spPr>
      </p:pic>
      <p:sp>
        <p:nvSpPr>
          <p:cNvPr id="2" name="عنوان 1"/>
          <p:cNvSpPr>
            <a:spLocks noGrp="1"/>
          </p:cNvSpPr>
          <p:nvPr>
            <p:ph type="title"/>
          </p:nvPr>
        </p:nvSpPr>
        <p:spPr/>
        <p:txBody>
          <a:bodyPr/>
          <a:lstStyle/>
          <a:p>
            <a:r>
              <a:rPr lang="en-US" dirty="0" smtClean="0"/>
              <a:t>Limitations and constraints</a:t>
            </a:r>
            <a:endParaRPr lang="en-US" dirty="0"/>
          </a:p>
        </p:txBody>
      </p:sp>
      <p:sp>
        <p:nvSpPr>
          <p:cNvPr id="3" name="عنصر نائب للمحتوى 2"/>
          <p:cNvSpPr>
            <a:spLocks noGrp="1"/>
          </p:cNvSpPr>
          <p:nvPr>
            <p:ph idx="1"/>
          </p:nvPr>
        </p:nvSpPr>
        <p:spPr>
          <a:xfrm>
            <a:off x="676657" y="2011680"/>
            <a:ext cx="6795298" cy="3766185"/>
          </a:xfrm>
        </p:spPr>
        <p:txBody>
          <a:bodyPr/>
          <a:lstStyle/>
          <a:p>
            <a:pPr marL="0" indent="0" algn="l" rtl="0">
              <a:buNone/>
            </a:pPr>
            <a:r>
              <a:rPr lang="en-US" b="1" dirty="0" smtClean="0"/>
              <a:t>Limitations:</a:t>
            </a:r>
          </a:p>
          <a:p>
            <a:pPr marL="0" indent="0" algn="l" rtl="0">
              <a:buNone/>
            </a:pPr>
            <a:r>
              <a:rPr lang="en-US" dirty="0"/>
              <a:t>Some drawbacks of SPS are as follows:</a:t>
            </a:r>
            <a:endParaRPr lang="en-US" sz="1600" dirty="0"/>
          </a:p>
          <a:p>
            <a:pPr lvl="0" algn="l" rtl="0"/>
            <a:r>
              <a:rPr lang="en-US" dirty="0"/>
              <a:t>It needs a pre setup in any parks.</a:t>
            </a:r>
            <a:endParaRPr lang="en-US" sz="1600" dirty="0"/>
          </a:p>
          <a:p>
            <a:pPr lvl="0" algn="l" rtl="0"/>
            <a:r>
              <a:rPr lang="en-US" dirty="0"/>
              <a:t>It should be connected all the time to the internet.</a:t>
            </a:r>
            <a:endParaRPr lang="en-US" sz="1600" dirty="0"/>
          </a:p>
          <a:p>
            <a:pPr lvl="0" algn="l" rtl="0"/>
            <a:r>
              <a:rPr lang="en-US" dirty="0"/>
              <a:t>It needs a maintenance over time.</a:t>
            </a:r>
            <a:endParaRPr lang="en-US" sz="1600" dirty="0"/>
          </a:p>
          <a:p>
            <a:pPr lvl="0" algn="l" rtl="0"/>
            <a:r>
              <a:rPr lang="en-US" dirty="0"/>
              <a:t>Finally, it needs a full team to handle all the aspects of the project.</a:t>
            </a:r>
            <a:endParaRPr lang="en-US" sz="1600" dirty="0"/>
          </a:p>
          <a:p>
            <a:pPr lvl="3" algn="l" rtl="0"/>
            <a:endParaRPr lang="en-US" sz="1000" dirty="0"/>
          </a:p>
        </p:txBody>
      </p:sp>
    </p:spTree>
    <p:extLst>
      <p:ext uri="{BB962C8B-B14F-4D97-AF65-F5344CB8AC3E}">
        <p14:creationId xmlns:p14="http://schemas.microsoft.com/office/powerpoint/2010/main" val="259434814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Assumptions :</a:t>
            </a:r>
            <a:endParaRPr lang="en-US" dirty="0"/>
          </a:p>
        </p:txBody>
      </p:sp>
      <p:sp>
        <p:nvSpPr>
          <p:cNvPr id="3" name="عنصر نائب للمحتوى 2"/>
          <p:cNvSpPr>
            <a:spLocks noGrp="1"/>
          </p:cNvSpPr>
          <p:nvPr>
            <p:ph idx="1"/>
          </p:nvPr>
        </p:nvSpPr>
        <p:spPr>
          <a:xfrm>
            <a:off x="676656" y="2011680"/>
            <a:ext cx="6239199" cy="3766185"/>
          </a:xfrm>
        </p:spPr>
        <p:txBody>
          <a:bodyPr>
            <a:normAutofit fontScale="92500"/>
          </a:bodyPr>
          <a:lstStyle/>
          <a:p>
            <a:pPr algn="l" rtl="0"/>
            <a:endParaRPr lang="ar-SA" dirty="0">
              <a:solidFill>
                <a:schemeClr val="tx1"/>
              </a:solidFill>
              <a:latin typeface="Times New Roman" pitchFamily="18" charset="0"/>
              <a:cs typeface="Times New Roman" pitchFamily="18" charset="0"/>
            </a:endParaRPr>
          </a:p>
          <a:p>
            <a:pPr marL="0" indent="0" algn="l" rtl="0">
              <a:buNone/>
            </a:pPr>
            <a:r>
              <a:rPr lang="en-US" dirty="0">
                <a:solidFill>
                  <a:schemeClr val="tx1"/>
                </a:solidFill>
                <a:latin typeface="Times New Roman" pitchFamily="18" charset="0"/>
                <a:cs typeface="Times New Roman" pitchFamily="18" charset="0"/>
              </a:rPr>
              <a:t>In the proposed </a:t>
            </a:r>
            <a:r>
              <a:rPr lang="en-US" dirty="0" smtClean="0">
                <a:solidFill>
                  <a:schemeClr val="tx1"/>
                </a:solidFill>
                <a:latin typeface="Times New Roman" pitchFamily="18" charset="0"/>
                <a:cs typeface="Times New Roman" pitchFamily="18" charset="0"/>
              </a:rPr>
              <a:t>system, </a:t>
            </a:r>
            <a:r>
              <a:rPr lang="en-US" dirty="0">
                <a:solidFill>
                  <a:schemeClr val="tx1"/>
                </a:solidFill>
                <a:latin typeface="Times New Roman" pitchFamily="18" charset="0"/>
                <a:cs typeface="Times New Roman" pitchFamily="18" charset="0"/>
              </a:rPr>
              <a:t>the following assumptions are made:</a:t>
            </a:r>
          </a:p>
          <a:p>
            <a:pPr algn="l" rtl="0"/>
            <a:endParaRPr lang="en-US" dirty="0">
              <a:solidFill>
                <a:schemeClr val="tx1"/>
              </a:solidFill>
              <a:latin typeface="Times New Roman" pitchFamily="18" charset="0"/>
              <a:cs typeface="Times New Roman" pitchFamily="18" charset="0"/>
            </a:endParaRPr>
          </a:p>
          <a:p>
            <a:pPr lvl="0" algn="l" rtl="0"/>
            <a:r>
              <a:rPr lang="en-US" dirty="0"/>
              <a:t>Administrator can create and handle the server and the </a:t>
            </a:r>
            <a:r>
              <a:rPr lang="en-US" dirty="0" smtClean="0"/>
              <a:t>clients requests.</a:t>
            </a:r>
            <a:endParaRPr lang="en-US" dirty="0"/>
          </a:p>
          <a:p>
            <a:pPr lvl="0" algn="l" rtl="0"/>
            <a:r>
              <a:rPr lang="en-US" dirty="0"/>
              <a:t>A full team to work on the </a:t>
            </a:r>
            <a:r>
              <a:rPr lang="en-US" dirty="0" smtClean="0"/>
              <a:t>project and handle the aspect of internet of things approach on the devices.</a:t>
            </a:r>
            <a:endParaRPr lang="en-US" dirty="0"/>
          </a:p>
          <a:p>
            <a:pPr lvl="0" algn="l" rtl="0"/>
            <a:r>
              <a:rPr lang="en-US" dirty="0"/>
              <a:t>The server </a:t>
            </a:r>
            <a:r>
              <a:rPr lang="en-US" dirty="0" smtClean="0"/>
              <a:t>is online and the connection is obtained . </a:t>
            </a:r>
            <a:endParaRPr lang="en-US" dirty="0"/>
          </a:p>
        </p:txBody>
      </p:sp>
      <p:pic>
        <p:nvPicPr>
          <p:cNvPr id="4" name="صورة 3"/>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15855" y="1157312"/>
            <a:ext cx="4752381" cy="4752381"/>
          </a:xfrm>
          <a:prstGeom prst="rect">
            <a:avLst/>
          </a:prstGeom>
        </p:spPr>
      </p:pic>
    </p:spTree>
    <p:extLst>
      <p:ext uri="{BB962C8B-B14F-4D97-AF65-F5344CB8AC3E}">
        <p14:creationId xmlns:p14="http://schemas.microsoft.com/office/powerpoint/2010/main" val="314378339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a:r>
              <a:rPr lang="en-US" dirty="0" smtClean="0"/>
              <a:t>Major Components</a:t>
            </a:r>
            <a:endParaRPr lang="ar-SA" dirty="0"/>
          </a:p>
        </p:txBody>
      </p:sp>
      <p:sp>
        <p:nvSpPr>
          <p:cNvPr id="3" name="عنصر نائب للمحتوى 2"/>
          <p:cNvSpPr>
            <a:spLocks noGrp="1"/>
          </p:cNvSpPr>
          <p:nvPr>
            <p:ph idx="1"/>
          </p:nvPr>
        </p:nvSpPr>
        <p:spPr>
          <a:xfrm>
            <a:off x="838201" y="1825625"/>
            <a:ext cx="4962524" cy="4351338"/>
          </a:xfrm>
        </p:spPr>
        <p:txBody>
          <a:bodyPr>
            <a:normAutofit/>
          </a:bodyPr>
          <a:lstStyle/>
          <a:p>
            <a:pPr marL="514350" indent="-514350" algn="l" rtl="0">
              <a:buFont typeface="+mj-lt"/>
              <a:buAutoNum type="arabicPeriod"/>
            </a:pPr>
            <a:r>
              <a:rPr lang="en-US" dirty="0" smtClean="0">
                <a:solidFill>
                  <a:srgbClr val="FF0000"/>
                </a:solidFill>
              </a:rPr>
              <a:t>Arduino Uno</a:t>
            </a:r>
          </a:p>
          <a:p>
            <a:pPr marL="0" indent="0" algn="l" rtl="0">
              <a:buNone/>
            </a:pPr>
            <a:r>
              <a:rPr lang="en-US" dirty="0" smtClean="0"/>
              <a:t>Arduino </a:t>
            </a:r>
            <a:r>
              <a:rPr lang="en-US" dirty="0"/>
              <a:t>is an open-source prototyping platform based on easy-to-use hardware and software</a:t>
            </a:r>
            <a:r>
              <a:rPr lang="en-US" dirty="0" smtClean="0"/>
              <a:t>. You </a:t>
            </a:r>
            <a:r>
              <a:rPr lang="en-US" dirty="0"/>
              <a:t>can tell your board what to do by sending a set of instructions to the microcontroller on the board</a:t>
            </a:r>
            <a:r>
              <a:rPr lang="en-US" dirty="0" smtClean="0"/>
              <a:t>.</a:t>
            </a:r>
          </a:p>
          <a:p>
            <a:pPr marL="0" indent="0" algn="l" rtl="0">
              <a:buNone/>
            </a:pPr>
            <a:r>
              <a:rPr lang="en-US" dirty="0" smtClean="0"/>
              <a:t>Used for repetitive tasks that run periodically. </a:t>
            </a:r>
            <a:r>
              <a:rPr lang="en-US" dirty="0"/>
              <a:t> </a:t>
            </a:r>
          </a:p>
          <a:p>
            <a:pPr algn="l" rtl="0"/>
            <a:endParaRPr lang="ar-SA" dirty="0"/>
          </a:p>
        </p:txBody>
      </p:sp>
      <p:pic>
        <p:nvPicPr>
          <p:cNvPr id="6146" name="Picture 2" descr="https://i.ontraport.com/30397.1.36024e05d7ecf47c7bd934ade567d48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7189" y="1897734"/>
            <a:ext cx="4747697" cy="3405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04542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lvl="0" algn="l"/>
            <a:r>
              <a:rPr lang="en-US" b="1" dirty="0" smtClean="0">
                <a:solidFill>
                  <a:schemeClr val="accent1">
                    <a:lumMod val="60000"/>
                    <a:lumOff val="40000"/>
                  </a:schemeClr>
                </a:solidFill>
              </a:rPr>
              <a:t>2.Ultrasonic Sensor</a:t>
            </a:r>
            <a:endParaRPr lang="ar-SA" dirty="0">
              <a:solidFill>
                <a:schemeClr val="accent1">
                  <a:lumMod val="60000"/>
                  <a:lumOff val="40000"/>
                </a:schemeClr>
              </a:solidFill>
            </a:endParaRPr>
          </a:p>
        </p:txBody>
      </p:sp>
      <p:sp>
        <p:nvSpPr>
          <p:cNvPr id="3" name="عنصر نائب للمحتوى 2"/>
          <p:cNvSpPr>
            <a:spLocks noGrp="1"/>
          </p:cNvSpPr>
          <p:nvPr>
            <p:ph idx="1"/>
          </p:nvPr>
        </p:nvSpPr>
        <p:spPr>
          <a:xfrm>
            <a:off x="838200" y="1825625"/>
            <a:ext cx="6250577" cy="4351338"/>
          </a:xfrm>
        </p:spPr>
        <p:txBody>
          <a:bodyPr>
            <a:normAutofit/>
          </a:bodyPr>
          <a:lstStyle/>
          <a:p>
            <a:pPr marL="0" indent="0" algn="l" rtl="0">
              <a:buNone/>
            </a:pPr>
            <a:endParaRPr lang="en-US" sz="2400" dirty="0" smtClean="0"/>
          </a:p>
          <a:p>
            <a:pPr marL="0" indent="0" algn="l" rtl="0">
              <a:buNone/>
            </a:pPr>
            <a:r>
              <a:rPr lang="en-US" sz="2400" dirty="0" smtClean="0"/>
              <a:t>The </a:t>
            </a:r>
            <a:r>
              <a:rPr lang="en-US" sz="2400" dirty="0"/>
              <a:t>HC-SR04 Ultrasonic Sensor is a very affordable proximity/distance sensor that has been used mainly for object avoidance in various robotics projects </a:t>
            </a:r>
            <a:r>
              <a:rPr lang="en-US" sz="2400" dirty="0" smtClean="0"/>
              <a:t>.</a:t>
            </a:r>
          </a:p>
          <a:p>
            <a:pPr marL="0" indent="0" algn="l" rtl="0">
              <a:buNone/>
            </a:pPr>
            <a:r>
              <a:rPr lang="en-US" dirty="0" smtClean="0"/>
              <a:t>Its working by sending ultrasonic signals and calculating the time that these signals are spending to hit the target in front of the sensor</a:t>
            </a:r>
            <a:endParaRPr lang="ar-SA" sz="2400" dirty="0"/>
          </a:p>
        </p:txBody>
      </p:sp>
      <p:pic>
        <p:nvPicPr>
          <p:cNvPr id="4" name="صورة 3"/>
          <p:cNvPicPr>
            <a:picLocks noChangeAspect="1"/>
          </p:cNvPicPr>
          <p:nvPr/>
        </p:nvPicPr>
        <p:blipFill>
          <a:blip r:embed="rId2"/>
          <a:stretch>
            <a:fillRect/>
          </a:stretch>
        </p:blipFill>
        <p:spPr>
          <a:xfrm>
            <a:off x="6975566" y="1825625"/>
            <a:ext cx="3569906" cy="3358204"/>
          </a:xfrm>
          <a:prstGeom prst="rect">
            <a:avLst/>
          </a:prstGeom>
        </p:spPr>
      </p:pic>
    </p:spTree>
    <p:extLst>
      <p:ext uri="{BB962C8B-B14F-4D97-AF65-F5344CB8AC3E}">
        <p14:creationId xmlns:p14="http://schemas.microsoft.com/office/powerpoint/2010/main" val="1656083287"/>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متروبوليتان">
  <a:themeElements>
    <a:clrScheme name="متروبوليتان">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متروبوليتان">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متروبوليتان">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TM02900743[[fn=عضوي]]</Template>
  <TotalTime>390</TotalTime>
  <Words>769</Words>
  <Application>Microsoft Office PowerPoint</Application>
  <PresentationFormat>ملء الشاشة</PresentationFormat>
  <Paragraphs>100</Paragraphs>
  <Slides>19</Slides>
  <Notes>0</Notes>
  <HiddenSlides>0</HiddenSlides>
  <MMClips>2</MMClips>
  <ScaleCrop>false</ScaleCrop>
  <HeadingPairs>
    <vt:vector size="6" baseType="variant">
      <vt:variant>
        <vt:lpstr>الخطوط المستخدمة</vt:lpstr>
      </vt:variant>
      <vt:variant>
        <vt:i4>5</vt:i4>
      </vt:variant>
      <vt:variant>
        <vt:lpstr>نسق</vt:lpstr>
      </vt:variant>
      <vt:variant>
        <vt:i4>2</vt:i4>
      </vt:variant>
      <vt:variant>
        <vt:lpstr>عناوين الشرائح</vt:lpstr>
      </vt:variant>
      <vt:variant>
        <vt:i4>19</vt:i4>
      </vt:variant>
    </vt:vector>
  </HeadingPairs>
  <TitlesOfParts>
    <vt:vector size="26" baseType="lpstr">
      <vt:lpstr>Arial</vt:lpstr>
      <vt:lpstr>Calibri</vt:lpstr>
      <vt:lpstr>Calibri Light</vt:lpstr>
      <vt:lpstr>Times New Roman</vt:lpstr>
      <vt:lpstr>Wingdings 2</vt:lpstr>
      <vt:lpstr>HDOfficeLightV0</vt:lpstr>
      <vt:lpstr>متروبوليتان</vt:lpstr>
      <vt:lpstr>JAZAN UNIVERSITY SPS</vt:lpstr>
      <vt:lpstr>Abstract</vt:lpstr>
      <vt:lpstr>Introduction</vt:lpstr>
      <vt:lpstr>Project goals and objectives.</vt:lpstr>
      <vt:lpstr>Project scope:</vt:lpstr>
      <vt:lpstr>Limitations and constraints</vt:lpstr>
      <vt:lpstr>Assumptions :</vt:lpstr>
      <vt:lpstr>Major Components</vt:lpstr>
      <vt:lpstr>2.Ultrasonic Sensor</vt:lpstr>
      <vt:lpstr>3.And Finally, the Ethernet shield</vt:lpstr>
      <vt:lpstr>Database structure</vt:lpstr>
      <vt:lpstr>عرض تقديمي في PowerPoint</vt:lpstr>
      <vt:lpstr>Our parking detector progress</vt:lpstr>
      <vt:lpstr>Parking detector update statements</vt:lpstr>
      <vt:lpstr>Users interaction methods with the system</vt:lpstr>
      <vt:lpstr>عرض تقديمي في PowerPoint</vt:lpstr>
      <vt:lpstr>عرض تقديمي في PowerPoint</vt:lpstr>
      <vt:lpstr>Last but not least</vt:lpstr>
      <vt:lpstr>عرض تقديمي في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JAZAN UNIVERSITY SPS</dc:title>
  <dc:creator>AbdulMuhaymin Zakari</dc:creator>
  <cp:lastModifiedBy>عبدالمهيمن احمد حسن زكري</cp:lastModifiedBy>
  <cp:revision>37</cp:revision>
  <dcterms:created xsi:type="dcterms:W3CDTF">2016-03-21T16:49:38Z</dcterms:created>
  <dcterms:modified xsi:type="dcterms:W3CDTF">2016-05-20T11:55:23Z</dcterms:modified>
</cp:coreProperties>
</file>